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0" r:id="rId9"/>
    <p:sldId id="261" r:id="rId10"/>
    <p:sldId id="262" r:id="rId11"/>
    <p:sldId id="271" r:id="rId12"/>
    <p:sldId id="272" r:id="rId13"/>
    <p:sldId id="267" r:id="rId14"/>
    <p:sldId id="268" r:id="rId15"/>
    <p:sldId id="269" r:id="rId16"/>
    <p:sldId id="270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8B639D-7837-4E14-9AAF-B03FD431F843}" type="doc">
      <dgm:prSet loTypeId="urn:microsoft.com/office/officeart/2005/8/layout/cycle6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01B4BE-B815-4239-94C9-3E05B2E2B3EB}">
      <dgm:prSet phldrT="[Text]" custT="1"/>
      <dgm:spPr/>
      <dgm:t>
        <a:bodyPr/>
        <a:lstStyle/>
        <a:p>
          <a:r>
            <a:rPr lang="sr-Cyrl-R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Путем сексуалног  односа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4E7D0E-2255-41A9-AF11-30E5A0303483}" type="parTrans" cxnId="{0918B39C-1E93-490D-A2FB-4E5783E86381}">
      <dgm:prSet/>
      <dgm:spPr/>
      <dgm:t>
        <a:bodyPr/>
        <a:lstStyle/>
        <a:p>
          <a:endParaRPr lang="en-US"/>
        </a:p>
      </dgm:t>
    </dgm:pt>
    <dgm:pt modelId="{92501E25-F420-45FD-A379-547AA8A18509}" type="sibTrans" cxnId="{0918B39C-1E93-490D-A2FB-4E5783E86381}">
      <dgm:prSet/>
      <dgm:spPr/>
      <dgm:t>
        <a:bodyPr/>
        <a:lstStyle/>
        <a:p>
          <a:endParaRPr lang="en-US"/>
        </a:p>
      </dgm:t>
    </dgm:pt>
    <dgm:pt modelId="{92037EBA-59DE-43BD-8047-0D84BD75B11B}">
      <dgm:prSet phldrT="[Text]" custT="1"/>
      <dgm:spPr/>
      <dgm:t>
        <a:bodyPr/>
        <a:lstStyle/>
        <a:p>
          <a:r>
            <a:rPr lang="sr-Cyrl-R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Путем крви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2D2751-925B-413B-ABCB-0ACE8DC9B8F6}" type="parTrans" cxnId="{10A28C2F-CF94-49B9-BE5D-F3468C51FC33}">
      <dgm:prSet/>
      <dgm:spPr/>
      <dgm:t>
        <a:bodyPr/>
        <a:lstStyle/>
        <a:p>
          <a:endParaRPr lang="en-US"/>
        </a:p>
      </dgm:t>
    </dgm:pt>
    <dgm:pt modelId="{54686FC9-047D-4FB5-A249-CD0F0A1EAD8F}" type="sibTrans" cxnId="{10A28C2F-CF94-49B9-BE5D-F3468C51FC33}">
      <dgm:prSet/>
      <dgm:spPr/>
      <dgm:t>
        <a:bodyPr/>
        <a:lstStyle/>
        <a:p>
          <a:endParaRPr lang="en-US"/>
        </a:p>
      </dgm:t>
    </dgm:pt>
    <dgm:pt modelId="{77F80892-D727-47BD-A718-146B8D9C1A63}">
      <dgm:prSet phldrT="[Text]" custT="1"/>
      <dgm:spPr/>
      <dgm:t>
        <a:bodyPr/>
        <a:lstStyle/>
        <a:p>
          <a:r>
            <a:rPr lang="sr-Cyrl-R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 мајке на дете преко млека и постељице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5EB78C-AADB-4708-888D-0DA0E3778FCD}" type="parTrans" cxnId="{A9B297D5-B5AA-42AB-A18E-99C22F163042}">
      <dgm:prSet/>
      <dgm:spPr/>
      <dgm:t>
        <a:bodyPr/>
        <a:lstStyle/>
        <a:p>
          <a:endParaRPr lang="en-US"/>
        </a:p>
      </dgm:t>
    </dgm:pt>
    <dgm:pt modelId="{BBC8AAD0-D814-49C5-A730-66F113F0EC02}" type="sibTrans" cxnId="{A9B297D5-B5AA-42AB-A18E-99C22F163042}">
      <dgm:prSet/>
      <dgm:spPr/>
      <dgm:t>
        <a:bodyPr/>
        <a:lstStyle/>
        <a:p>
          <a:endParaRPr lang="en-US"/>
        </a:p>
      </dgm:t>
    </dgm:pt>
    <dgm:pt modelId="{D0A6D920-F107-4E46-9CD6-998150059291}">
      <dgm:prSet phldrT="[Text]" custT="1"/>
      <dgm:spPr/>
      <dgm:t>
        <a:bodyPr/>
        <a:lstStyle/>
        <a:p>
          <a:r>
            <a:rPr lang="sr-Cyrl-R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Заједничким коришћењем игала и шприцева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326F1C-BD4A-4B87-B3C2-AB5F3B272867}" type="parTrans" cxnId="{08217C7B-0E28-442F-A61C-DD89EA900A9D}">
      <dgm:prSet/>
      <dgm:spPr/>
      <dgm:t>
        <a:bodyPr/>
        <a:lstStyle/>
        <a:p>
          <a:endParaRPr lang="en-US"/>
        </a:p>
      </dgm:t>
    </dgm:pt>
    <dgm:pt modelId="{4F7E2640-C3D8-42AE-89EF-80FFF2C0DB04}" type="sibTrans" cxnId="{08217C7B-0E28-442F-A61C-DD89EA900A9D}">
      <dgm:prSet/>
      <dgm:spPr/>
      <dgm:t>
        <a:bodyPr/>
        <a:lstStyle/>
        <a:p>
          <a:endParaRPr lang="en-US"/>
        </a:p>
      </dgm:t>
    </dgm:pt>
    <dgm:pt modelId="{B24541CE-95FC-44FA-9AA5-2FEF3E1EC750}" type="pres">
      <dgm:prSet presAssocID="{D48B639D-7837-4E14-9AAF-B03FD431F84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A78B59-EF7A-484A-AFBE-EB946FD90501}" type="pres">
      <dgm:prSet presAssocID="{7D01B4BE-B815-4239-94C9-3E05B2E2B3E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8958B6-3C55-4D61-9A81-AFCCEC620ABE}" type="pres">
      <dgm:prSet presAssocID="{7D01B4BE-B815-4239-94C9-3E05B2E2B3EB}" presName="spNode" presStyleCnt="0"/>
      <dgm:spPr/>
    </dgm:pt>
    <dgm:pt modelId="{66D9565F-3BE8-498A-82F8-C8EEDC84E1EB}" type="pres">
      <dgm:prSet presAssocID="{92501E25-F420-45FD-A379-547AA8A18509}" presName="sibTrans" presStyleLbl="sibTrans1D1" presStyleIdx="0" presStyleCnt="4"/>
      <dgm:spPr/>
      <dgm:t>
        <a:bodyPr/>
        <a:lstStyle/>
        <a:p>
          <a:endParaRPr lang="en-US"/>
        </a:p>
      </dgm:t>
    </dgm:pt>
    <dgm:pt modelId="{D353790B-D26F-4400-85E2-577548F3B630}" type="pres">
      <dgm:prSet presAssocID="{92037EBA-59DE-43BD-8047-0D84BD75B11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1BA79E-C17A-4CED-A207-4F8DD6B92207}" type="pres">
      <dgm:prSet presAssocID="{92037EBA-59DE-43BD-8047-0D84BD75B11B}" presName="spNode" presStyleCnt="0"/>
      <dgm:spPr/>
    </dgm:pt>
    <dgm:pt modelId="{DEB1C465-317C-4A09-888C-7490BAC41DF5}" type="pres">
      <dgm:prSet presAssocID="{54686FC9-047D-4FB5-A249-CD0F0A1EAD8F}" presName="sibTrans" presStyleLbl="sibTrans1D1" presStyleIdx="1" presStyleCnt="4"/>
      <dgm:spPr/>
      <dgm:t>
        <a:bodyPr/>
        <a:lstStyle/>
        <a:p>
          <a:endParaRPr lang="en-US"/>
        </a:p>
      </dgm:t>
    </dgm:pt>
    <dgm:pt modelId="{85F68028-AAC7-4655-91A8-A75CA90CB586}" type="pres">
      <dgm:prSet presAssocID="{77F80892-D727-47BD-A718-146B8D9C1A63}" presName="node" presStyleLbl="node1" presStyleIdx="2" presStyleCnt="4" custScaleX="1124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093C1-8852-485B-80CF-C1E81C70176F}" type="pres">
      <dgm:prSet presAssocID="{77F80892-D727-47BD-A718-146B8D9C1A63}" presName="spNode" presStyleCnt="0"/>
      <dgm:spPr/>
    </dgm:pt>
    <dgm:pt modelId="{8845B1A4-F749-4009-807E-ACFA329DBC94}" type="pres">
      <dgm:prSet presAssocID="{BBC8AAD0-D814-49C5-A730-66F113F0EC02}" presName="sibTrans" presStyleLbl="sibTrans1D1" presStyleIdx="2" presStyleCnt="4"/>
      <dgm:spPr/>
      <dgm:t>
        <a:bodyPr/>
        <a:lstStyle/>
        <a:p>
          <a:endParaRPr lang="en-US"/>
        </a:p>
      </dgm:t>
    </dgm:pt>
    <dgm:pt modelId="{A7062E49-241A-42EB-A779-0105B063DFA8}" type="pres">
      <dgm:prSet presAssocID="{D0A6D920-F107-4E46-9CD6-998150059291}" presName="node" presStyleLbl="node1" presStyleIdx="3" presStyleCnt="4" custScaleX="1336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501E27-4DCE-45D7-B5CA-FF76E31045CE}" type="pres">
      <dgm:prSet presAssocID="{D0A6D920-F107-4E46-9CD6-998150059291}" presName="spNode" presStyleCnt="0"/>
      <dgm:spPr/>
    </dgm:pt>
    <dgm:pt modelId="{6900A1F7-39A9-4DC6-B62A-BE040A10968D}" type="pres">
      <dgm:prSet presAssocID="{4F7E2640-C3D8-42AE-89EF-80FFF2C0DB04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A9B297D5-B5AA-42AB-A18E-99C22F163042}" srcId="{D48B639D-7837-4E14-9AAF-B03FD431F843}" destId="{77F80892-D727-47BD-A718-146B8D9C1A63}" srcOrd="2" destOrd="0" parTransId="{0A5EB78C-AADB-4708-888D-0DA0E3778FCD}" sibTransId="{BBC8AAD0-D814-49C5-A730-66F113F0EC02}"/>
    <dgm:cxn modelId="{0918B39C-1E93-490D-A2FB-4E5783E86381}" srcId="{D48B639D-7837-4E14-9AAF-B03FD431F843}" destId="{7D01B4BE-B815-4239-94C9-3E05B2E2B3EB}" srcOrd="0" destOrd="0" parTransId="{EE4E7D0E-2255-41A9-AF11-30E5A0303483}" sibTransId="{92501E25-F420-45FD-A379-547AA8A18509}"/>
    <dgm:cxn modelId="{8A49E937-1654-435D-9EC0-7105037E97AC}" type="presOf" srcId="{77F80892-D727-47BD-A718-146B8D9C1A63}" destId="{85F68028-AAC7-4655-91A8-A75CA90CB586}" srcOrd="0" destOrd="0" presId="urn:microsoft.com/office/officeart/2005/8/layout/cycle6"/>
    <dgm:cxn modelId="{A9CAA9CF-EA2C-4248-87A0-641C92278BF9}" type="presOf" srcId="{4F7E2640-C3D8-42AE-89EF-80FFF2C0DB04}" destId="{6900A1F7-39A9-4DC6-B62A-BE040A10968D}" srcOrd="0" destOrd="0" presId="urn:microsoft.com/office/officeart/2005/8/layout/cycle6"/>
    <dgm:cxn modelId="{7D1B5A4F-D009-4E43-8D78-36E7DC52124B}" type="presOf" srcId="{D48B639D-7837-4E14-9AAF-B03FD431F843}" destId="{B24541CE-95FC-44FA-9AA5-2FEF3E1EC750}" srcOrd="0" destOrd="0" presId="urn:microsoft.com/office/officeart/2005/8/layout/cycle6"/>
    <dgm:cxn modelId="{10A28C2F-CF94-49B9-BE5D-F3468C51FC33}" srcId="{D48B639D-7837-4E14-9AAF-B03FD431F843}" destId="{92037EBA-59DE-43BD-8047-0D84BD75B11B}" srcOrd="1" destOrd="0" parTransId="{662D2751-925B-413B-ABCB-0ACE8DC9B8F6}" sibTransId="{54686FC9-047D-4FB5-A249-CD0F0A1EAD8F}"/>
    <dgm:cxn modelId="{700DB7A3-D11A-47D7-BCDD-FDC76298265F}" type="presOf" srcId="{BBC8AAD0-D814-49C5-A730-66F113F0EC02}" destId="{8845B1A4-F749-4009-807E-ACFA329DBC94}" srcOrd="0" destOrd="0" presId="urn:microsoft.com/office/officeart/2005/8/layout/cycle6"/>
    <dgm:cxn modelId="{53C49403-B59C-4AD8-AF0E-B42AADDD6835}" type="presOf" srcId="{54686FC9-047D-4FB5-A249-CD0F0A1EAD8F}" destId="{DEB1C465-317C-4A09-888C-7490BAC41DF5}" srcOrd="0" destOrd="0" presId="urn:microsoft.com/office/officeart/2005/8/layout/cycle6"/>
    <dgm:cxn modelId="{7B362ED2-AC9C-4B25-AC59-C0ABBD7EB26F}" type="presOf" srcId="{92037EBA-59DE-43BD-8047-0D84BD75B11B}" destId="{D353790B-D26F-4400-85E2-577548F3B630}" srcOrd="0" destOrd="0" presId="urn:microsoft.com/office/officeart/2005/8/layout/cycle6"/>
    <dgm:cxn modelId="{DDF1DC62-1C26-4FC6-8D30-73B7B0747E02}" type="presOf" srcId="{D0A6D920-F107-4E46-9CD6-998150059291}" destId="{A7062E49-241A-42EB-A779-0105B063DFA8}" srcOrd="0" destOrd="0" presId="urn:microsoft.com/office/officeart/2005/8/layout/cycle6"/>
    <dgm:cxn modelId="{21291E18-11C9-4855-B52C-F2C8E16FD527}" type="presOf" srcId="{92501E25-F420-45FD-A379-547AA8A18509}" destId="{66D9565F-3BE8-498A-82F8-C8EEDC84E1EB}" srcOrd="0" destOrd="0" presId="urn:microsoft.com/office/officeart/2005/8/layout/cycle6"/>
    <dgm:cxn modelId="{08217C7B-0E28-442F-A61C-DD89EA900A9D}" srcId="{D48B639D-7837-4E14-9AAF-B03FD431F843}" destId="{D0A6D920-F107-4E46-9CD6-998150059291}" srcOrd="3" destOrd="0" parTransId="{BC326F1C-BD4A-4B87-B3C2-AB5F3B272867}" sibTransId="{4F7E2640-C3D8-42AE-89EF-80FFF2C0DB04}"/>
    <dgm:cxn modelId="{1C587046-0BEE-40DE-AF06-363023A07899}" type="presOf" srcId="{7D01B4BE-B815-4239-94C9-3E05B2E2B3EB}" destId="{08A78B59-EF7A-484A-AFBE-EB946FD90501}" srcOrd="0" destOrd="0" presId="urn:microsoft.com/office/officeart/2005/8/layout/cycle6"/>
    <dgm:cxn modelId="{1412BDCF-6B7E-48D1-8406-D6F1656ADD9B}" type="presParOf" srcId="{B24541CE-95FC-44FA-9AA5-2FEF3E1EC750}" destId="{08A78B59-EF7A-484A-AFBE-EB946FD90501}" srcOrd="0" destOrd="0" presId="urn:microsoft.com/office/officeart/2005/8/layout/cycle6"/>
    <dgm:cxn modelId="{4B07D2FC-9749-490B-9A08-B87C02267035}" type="presParOf" srcId="{B24541CE-95FC-44FA-9AA5-2FEF3E1EC750}" destId="{128958B6-3C55-4D61-9A81-AFCCEC620ABE}" srcOrd="1" destOrd="0" presId="urn:microsoft.com/office/officeart/2005/8/layout/cycle6"/>
    <dgm:cxn modelId="{EA1C13CD-802B-444C-99A0-94C5889E7F8B}" type="presParOf" srcId="{B24541CE-95FC-44FA-9AA5-2FEF3E1EC750}" destId="{66D9565F-3BE8-498A-82F8-C8EEDC84E1EB}" srcOrd="2" destOrd="0" presId="urn:microsoft.com/office/officeart/2005/8/layout/cycle6"/>
    <dgm:cxn modelId="{DC219721-67D8-4EA6-BBD2-0E11F6D5D055}" type="presParOf" srcId="{B24541CE-95FC-44FA-9AA5-2FEF3E1EC750}" destId="{D353790B-D26F-4400-85E2-577548F3B630}" srcOrd="3" destOrd="0" presId="urn:microsoft.com/office/officeart/2005/8/layout/cycle6"/>
    <dgm:cxn modelId="{484C940B-262C-4E01-91FE-C249C7D471E2}" type="presParOf" srcId="{B24541CE-95FC-44FA-9AA5-2FEF3E1EC750}" destId="{FA1BA79E-C17A-4CED-A207-4F8DD6B92207}" srcOrd="4" destOrd="0" presId="urn:microsoft.com/office/officeart/2005/8/layout/cycle6"/>
    <dgm:cxn modelId="{A4AA757A-047D-40CE-B6BD-AFF0BE339E58}" type="presParOf" srcId="{B24541CE-95FC-44FA-9AA5-2FEF3E1EC750}" destId="{DEB1C465-317C-4A09-888C-7490BAC41DF5}" srcOrd="5" destOrd="0" presId="urn:microsoft.com/office/officeart/2005/8/layout/cycle6"/>
    <dgm:cxn modelId="{07051DE4-604D-49F7-B999-E46F28BDB1CF}" type="presParOf" srcId="{B24541CE-95FC-44FA-9AA5-2FEF3E1EC750}" destId="{85F68028-AAC7-4655-91A8-A75CA90CB586}" srcOrd="6" destOrd="0" presId="urn:microsoft.com/office/officeart/2005/8/layout/cycle6"/>
    <dgm:cxn modelId="{F0666A8B-1388-4AB2-9DE8-E6E8C1E80E0B}" type="presParOf" srcId="{B24541CE-95FC-44FA-9AA5-2FEF3E1EC750}" destId="{733093C1-8852-485B-80CF-C1E81C70176F}" srcOrd="7" destOrd="0" presId="urn:microsoft.com/office/officeart/2005/8/layout/cycle6"/>
    <dgm:cxn modelId="{076BAE99-27B6-4847-841E-4EE128620FFA}" type="presParOf" srcId="{B24541CE-95FC-44FA-9AA5-2FEF3E1EC750}" destId="{8845B1A4-F749-4009-807E-ACFA329DBC94}" srcOrd="8" destOrd="0" presId="urn:microsoft.com/office/officeart/2005/8/layout/cycle6"/>
    <dgm:cxn modelId="{FAA2073B-85DB-49F6-B802-2355FC776E1E}" type="presParOf" srcId="{B24541CE-95FC-44FA-9AA5-2FEF3E1EC750}" destId="{A7062E49-241A-42EB-A779-0105B063DFA8}" srcOrd="9" destOrd="0" presId="urn:microsoft.com/office/officeart/2005/8/layout/cycle6"/>
    <dgm:cxn modelId="{031E154F-06E5-43C5-A41B-46E717EEAEDC}" type="presParOf" srcId="{B24541CE-95FC-44FA-9AA5-2FEF3E1EC750}" destId="{5E501E27-4DCE-45D7-B5CA-FF76E31045CE}" srcOrd="10" destOrd="0" presId="urn:microsoft.com/office/officeart/2005/8/layout/cycle6"/>
    <dgm:cxn modelId="{BFAEB324-EBF0-4016-8089-9018EF966F41}" type="presParOf" srcId="{B24541CE-95FC-44FA-9AA5-2FEF3E1EC750}" destId="{6900A1F7-39A9-4DC6-B62A-BE040A10968D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8423F3-E23E-4975-8ACB-66ECB51311AD}" type="doc">
      <dgm:prSet loTypeId="urn:microsoft.com/office/officeart/2005/8/layout/cycle3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527D23-42D8-4C38-ABAA-7171A4A35E0A}">
      <dgm:prSet phldrT="[Text]" custT="1"/>
      <dgm:spPr/>
      <dgm:t>
        <a:bodyPr/>
        <a:lstStyle/>
        <a:p>
          <a:r>
            <a:rPr lang="sr-Cyrl-R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пољубцем 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789BAF-A133-4297-A80B-C0BB80A49B9D}" type="parTrans" cxnId="{87FBDFFF-0CFC-4623-A7D7-220776B1F5D5}">
      <dgm:prSet/>
      <dgm:spPr/>
      <dgm:t>
        <a:bodyPr/>
        <a:lstStyle/>
        <a:p>
          <a:endParaRPr lang="en-US"/>
        </a:p>
      </dgm:t>
    </dgm:pt>
    <dgm:pt modelId="{CF90A148-9C30-4F62-B7BA-2CE2E95A4960}" type="sibTrans" cxnId="{87FBDFFF-0CFC-4623-A7D7-220776B1F5D5}">
      <dgm:prSet/>
      <dgm:spPr/>
      <dgm:t>
        <a:bodyPr/>
        <a:lstStyle/>
        <a:p>
          <a:endParaRPr lang="en-US"/>
        </a:p>
      </dgm:t>
    </dgm:pt>
    <dgm:pt modelId="{502E8BC8-61F0-4DCE-BD9E-F162641B46A2}">
      <dgm:prSet phldrT="[Text]" custT="1"/>
      <dgm:spPr/>
      <dgm:t>
        <a:bodyPr/>
        <a:lstStyle/>
        <a:p>
          <a:r>
            <a:rPr lang="sr-Cyrl-R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грљењем 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F59D5E-7BDB-4AC1-BD0A-6E684CA34925}" type="parTrans" cxnId="{4FCFC9A8-311E-4498-A332-A38C5AF2AA4C}">
      <dgm:prSet/>
      <dgm:spPr/>
      <dgm:t>
        <a:bodyPr/>
        <a:lstStyle/>
        <a:p>
          <a:endParaRPr lang="en-US"/>
        </a:p>
      </dgm:t>
    </dgm:pt>
    <dgm:pt modelId="{ACAD5690-7F72-4E42-A8B7-699D9FE3DCA3}" type="sibTrans" cxnId="{4FCFC9A8-311E-4498-A332-A38C5AF2AA4C}">
      <dgm:prSet/>
      <dgm:spPr/>
      <dgm:t>
        <a:bodyPr/>
        <a:lstStyle/>
        <a:p>
          <a:endParaRPr lang="en-US"/>
        </a:p>
      </dgm:t>
    </dgm:pt>
    <dgm:pt modelId="{84691B11-7FFC-40A3-9D26-C8063B652C02}">
      <dgm:prSet phldrT="[Text]" custT="1"/>
      <dgm:spPr/>
      <dgm:t>
        <a:bodyPr/>
        <a:lstStyle/>
        <a:p>
          <a:r>
            <a:rPr lang="sr-Cyrl-R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додиром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67A7BC-8D74-4972-A7D2-5282A5C522BE}" type="parTrans" cxnId="{8563568F-FC83-4A96-81B5-3A7CADF972C2}">
      <dgm:prSet/>
      <dgm:spPr/>
      <dgm:t>
        <a:bodyPr/>
        <a:lstStyle/>
        <a:p>
          <a:endParaRPr lang="en-US"/>
        </a:p>
      </dgm:t>
    </dgm:pt>
    <dgm:pt modelId="{CE1DF954-511C-4EAF-8FEF-DEAE882EFF85}" type="sibTrans" cxnId="{8563568F-FC83-4A96-81B5-3A7CADF972C2}">
      <dgm:prSet/>
      <dgm:spPr/>
      <dgm:t>
        <a:bodyPr/>
        <a:lstStyle/>
        <a:p>
          <a:endParaRPr lang="en-US"/>
        </a:p>
      </dgm:t>
    </dgm:pt>
    <dgm:pt modelId="{45CB5BDC-4E82-4E9D-96DB-7E0B2A4456E9}">
      <dgm:prSet phldrT="[Text]" custT="1"/>
      <dgm:spPr/>
      <dgm:t>
        <a:bodyPr/>
        <a:lstStyle/>
        <a:p>
          <a:r>
            <a:rPr lang="sr-Cyrl-RS" sz="2400" b="1" dirty="0" smtClean="0"/>
            <a:t>кијањем</a:t>
          </a:r>
          <a:endParaRPr lang="en-US" sz="2400" b="1" dirty="0"/>
        </a:p>
      </dgm:t>
    </dgm:pt>
    <dgm:pt modelId="{8F091045-2AE5-49C9-953F-AE18E6DDDFD8}" type="parTrans" cxnId="{E424685D-214E-44DE-AEE1-C47E68BB1AE8}">
      <dgm:prSet/>
      <dgm:spPr/>
      <dgm:t>
        <a:bodyPr/>
        <a:lstStyle/>
        <a:p>
          <a:endParaRPr lang="en-US"/>
        </a:p>
      </dgm:t>
    </dgm:pt>
    <dgm:pt modelId="{EBF6E12E-0742-436F-9A2E-0A7557449F35}" type="sibTrans" cxnId="{E424685D-214E-44DE-AEE1-C47E68BB1AE8}">
      <dgm:prSet/>
      <dgm:spPr/>
      <dgm:t>
        <a:bodyPr/>
        <a:lstStyle/>
        <a:p>
          <a:endParaRPr lang="en-US"/>
        </a:p>
      </dgm:t>
    </dgm:pt>
    <dgm:pt modelId="{16EEF08C-EE52-4FB9-8906-A960945D5797}">
      <dgm:prSet phldrT="[Text]" custT="1"/>
      <dgm:spPr/>
      <dgm:t>
        <a:bodyPr/>
        <a:lstStyle/>
        <a:p>
          <a:r>
            <a:rPr lang="sr-Cyrl-R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кашљањем</a:t>
          </a:r>
        </a:p>
      </dgm:t>
    </dgm:pt>
    <dgm:pt modelId="{7E8CBEEC-FDE5-47A1-97F8-37EF6D20DD6B}" type="parTrans" cxnId="{99E487B0-8829-4CE8-A462-69903712CBA0}">
      <dgm:prSet/>
      <dgm:spPr/>
      <dgm:t>
        <a:bodyPr/>
        <a:lstStyle/>
        <a:p>
          <a:endParaRPr lang="en-US"/>
        </a:p>
      </dgm:t>
    </dgm:pt>
    <dgm:pt modelId="{2C28C725-26BB-4E49-8C67-1C7D7E1AAA64}" type="sibTrans" cxnId="{99E487B0-8829-4CE8-A462-69903712CBA0}">
      <dgm:prSet/>
      <dgm:spPr/>
      <dgm:t>
        <a:bodyPr/>
        <a:lstStyle/>
        <a:p>
          <a:endParaRPr lang="en-US"/>
        </a:p>
      </dgm:t>
    </dgm:pt>
    <dgm:pt modelId="{40EC023D-9E90-454F-B83A-C822D5E55F3B}">
      <dgm:prSet phldrT="[Text]" custT="1"/>
      <dgm:spPr/>
      <dgm:t>
        <a:bodyPr/>
        <a:lstStyle/>
        <a:p>
          <a:r>
            <a:rPr lang="sr-Cyrl-R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коришћењем истог прибор за јело и тоалета</a:t>
          </a:r>
        </a:p>
      </dgm:t>
    </dgm:pt>
    <dgm:pt modelId="{31ABC178-0F36-4E3C-9408-738F73B5325C}" type="parTrans" cxnId="{6B0DEE25-4FA9-4E00-B8A1-2541483A9B2E}">
      <dgm:prSet/>
      <dgm:spPr/>
      <dgm:t>
        <a:bodyPr/>
        <a:lstStyle/>
        <a:p>
          <a:endParaRPr lang="en-US"/>
        </a:p>
      </dgm:t>
    </dgm:pt>
    <dgm:pt modelId="{9A2C6AED-7865-4D29-9492-3E81E7B7D51B}" type="sibTrans" cxnId="{6B0DEE25-4FA9-4E00-B8A1-2541483A9B2E}">
      <dgm:prSet/>
      <dgm:spPr/>
      <dgm:t>
        <a:bodyPr/>
        <a:lstStyle/>
        <a:p>
          <a:endParaRPr lang="en-US"/>
        </a:p>
      </dgm:t>
    </dgm:pt>
    <dgm:pt modelId="{DA9C48C8-1967-4D0C-A8ED-BD28C299DE76}">
      <dgm:prSet phldrT="[Text]" custT="1"/>
      <dgm:spPr/>
      <dgm:t>
        <a:bodyPr/>
        <a:lstStyle/>
        <a:p>
          <a:r>
            <a:rPr lang="sr-Cyrl-R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социјалним контактима</a:t>
          </a:r>
        </a:p>
      </dgm:t>
    </dgm:pt>
    <dgm:pt modelId="{74B89A40-217D-4F24-91A2-EBB9E97E0506}" type="parTrans" cxnId="{366A8B9A-7659-4249-AE17-A7BD7EF42439}">
      <dgm:prSet/>
      <dgm:spPr/>
      <dgm:t>
        <a:bodyPr/>
        <a:lstStyle/>
        <a:p>
          <a:endParaRPr lang="en-US"/>
        </a:p>
      </dgm:t>
    </dgm:pt>
    <dgm:pt modelId="{1B53BD87-04F4-4C37-85CA-1491DFF779F2}" type="sibTrans" cxnId="{366A8B9A-7659-4249-AE17-A7BD7EF42439}">
      <dgm:prSet/>
      <dgm:spPr/>
      <dgm:t>
        <a:bodyPr/>
        <a:lstStyle/>
        <a:p>
          <a:endParaRPr lang="en-US"/>
        </a:p>
      </dgm:t>
    </dgm:pt>
    <dgm:pt modelId="{0DCF25FD-8255-40C2-9C00-EB63CD21FB33}">
      <dgm:prSet phldrT="[Text]" custT="1"/>
      <dgm:spPr/>
      <dgm:t>
        <a:bodyPr/>
        <a:lstStyle/>
        <a:p>
          <a:r>
            <a:rPr lang="sr-Cyrl-RS" sz="2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путем животиња</a:t>
          </a:r>
        </a:p>
      </dgm:t>
    </dgm:pt>
    <dgm:pt modelId="{C66168F7-CAE4-455A-A705-A74A92E4915A}" type="parTrans" cxnId="{51A358A0-F236-491F-8D89-DE518835EB71}">
      <dgm:prSet/>
      <dgm:spPr/>
      <dgm:t>
        <a:bodyPr/>
        <a:lstStyle/>
        <a:p>
          <a:endParaRPr lang="en-US"/>
        </a:p>
      </dgm:t>
    </dgm:pt>
    <dgm:pt modelId="{5AB47371-E4CE-4CD7-8B8C-2605CA9596CC}" type="sibTrans" cxnId="{51A358A0-F236-491F-8D89-DE518835EB71}">
      <dgm:prSet/>
      <dgm:spPr/>
      <dgm:t>
        <a:bodyPr/>
        <a:lstStyle/>
        <a:p>
          <a:endParaRPr lang="en-US"/>
        </a:p>
      </dgm:t>
    </dgm:pt>
    <dgm:pt modelId="{D7152771-AA59-43DF-AC06-EBAAA535E559}">
      <dgm:prSet phldrT="[Text]" custT="1"/>
      <dgm:spPr/>
      <dgm:t>
        <a:bodyPr/>
        <a:lstStyle/>
        <a:p>
          <a:r>
            <a:rPr lang="sr-Cyrl-R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купања у базену </a:t>
          </a:r>
        </a:p>
      </dgm:t>
    </dgm:pt>
    <dgm:pt modelId="{7A40368F-ED60-4980-ABA5-9EF21622DB5C}" type="parTrans" cxnId="{C7F57020-638A-478B-B6AB-B570BF348ECD}">
      <dgm:prSet/>
      <dgm:spPr/>
      <dgm:t>
        <a:bodyPr/>
        <a:lstStyle/>
        <a:p>
          <a:endParaRPr lang="en-US"/>
        </a:p>
      </dgm:t>
    </dgm:pt>
    <dgm:pt modelId="{F5591114-8C26-4EAC-8C69-4193D177DEAE}" type="sibTrans" cxnId="{C7F57020-638A-478B-B6AB-B570BF348ECD}">
      <dgm:prSet/>
      <dgm:spPr/>
      <dgm:t>
        <a:bodyPr/>
        <a:lstStyle/>
        <a:p>
          <a:endParaRPr lang="en-US"/>
        </a:p>
      </dgm:t>
    </dgm:pt>
    <dgm:pt modelId="{2131C63B-5D88-47E1-BD4C-319F1C5A88CC}">
      <dgm:prSet phldrT="[Text]" custT="1"/>
      <dgm:spPr/>
      <dgm:t>
        <a:bodyPr/>
        <a:lstStyle/>
        <a:p>
          <a:r>
            <a:rPr lang="sr-Cyrl-R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cедењем у истој просторији</a:t>
          </a:r>
        </a:p>
      </dgm:t>
    </dgm:pt>
    <dgm:pt modelId="{FBFCC870-56B5-47EE-9879-2F615F2E4BAA}" type="parTrans" cxnId="{B3E7FA6D-FB12-4152-8E35-7A1A3A4E1C71}">
      <dgm:prSet/>
      <dgm:spPr/>
      <dgm:t>
        <a:bodyPr/>
        <a:lstStyle/>
        <a:p>
          <a:endParaRPr lang="en-US"/>
        </a:p>
      </dgm:t>
    </dgm:pt>
    <dgm:pt modelId="{F63FC733-57D2-4BB9-9D47-4BE42A1793A2}" type="sibTrans" cxnId="{B3E7FA6D-FB12-4152-8E35-7A1A3A4E1C71}">
      <dgm:prSet/>
      <dgm:spPr/>
      <dgm:t>
        <a:bodyPr/>
        <a:lstStyle/>
        <a:p>
          <a:endParaRPr lang="en-US"/>
        </a:p>
      </dgm:t>
    </dgm:pt>
    <dgm:pt modelId="{D6D95951-1B5C-4135-B828-6E2254942545}" type="pres">
      <dgm:prSet presAssocID="{6E8423F3-E23E-4975-8ACB-66ECB51311A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6B77AE-F89C-4BE7-97C5-F2C5EB83903C}" type="pres">
      <dgm:prSet presAssocID="{6E8423F3-E23E-4975-8ACB-66ECB51311AD}" presName="cycle" presStyleCnt="0"/>
      <dgm:spPr/>
    </dgm:pt>
    <dgm:pt modelId="{856406E9-85D5-4D7A-AEBA-3B036454061E}" type="pres">
      <dgm:prSet presAssocID="{B5527D23-42D8-4C38-ABAA-7171A4A35E0A}" presName="nodeFirstNode" presStyleLbl="node1" presStyleIdx="0" presStyleCnt="10" custScaleX="1131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9E9FB8-930B-46EF-ACA9-2A5DA51CB8A1}" type="pres">
      <dgm:prSet presAssocID="{CF90A148-9C30-4F62-B7BA-2CE2E95A4960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C0CB84E3-6578-4929-88C6-2646F6CB1806}" type="pres">
      <dgm:prSet presAssocID="{502E8BC8-61F0-4DCE-BD9E-F162641B46A2}" presName="nodeFollowingNodes" presStyleLbl="node1" presStyleIdx="1" presStyleCnt="10" custScaleX="117468" custRadScaleRad="99355" custRadScaleInc="138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00C5E5-01A0-4AB0-96BD-68A2733F0497}" type="pres">
      <dgm:prSet presAssocID="{84691B11-7FFC-40A3-9D26-C8063B652C02}" presName="nodeFollowingNodes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C6559-13F8-45AC-91D2-7124D310ABA1}" type="pres">
      <dgm:prSet presAssocID="{45CB5BDC-4E82-4E9D-96DB-7E0B2A4456E9}" presName="nodeFollowingNodes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4948E-49F1-4EED-9689-CA5557E55E11}" type="pres">
      <dgm:prSet presAssocID="{16EEF08C-EE52-4FB9-8906-A960945D5797}" presName="nodeFollowingNodes" presStyleLbl="node1" presStyleIdx="4" presStyleCnt="10" custScaleX="135641" custRadScaleRad="108235" custRadScaleInc="-287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9B40F-F3E6-4C55-A32B-03743FDF0355}" type="pres">
      <dgm:prSet presAssocID="{40EC023D-9E90-454F-B83A-C822D5E55F3B}" presName="nodeFollowingNodes" presStyleLbl="node1" presStyleIdx="5" presStyleCnt="10" custScaleX="109427" custScaleY="219146" custRadScaleRad="99004" custRadScaleInc="-121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7D6FD2-1BA4-4A15-9DB8-B2B1773361A7}" type="pres">
      <dgm:prSet presAssocID="{DA9C48C8-1967-4D0C-A8ED-BD28C299DE76}" presName="nodeFollowingNodes" presStyleLbl="node1" presStyleIdx="6" presStyleCnt="10" custScaleX="128100" custRadScaleRad="104765" custRadScaleInc="164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95645-40C7-4E41-A5DD-BC2B0B1379C5}" type="pres">
      <dgm:prSet presAssocID="{0DCF25FD-8255-40C2-9C00-EB63CD21FB33}" presName="nodeFollowingNodes" presStyleLbl="node1" presStyleIdx="7" presStyleCnt="10" custScaleX="1155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5E5102-2E0C-47BD-B602-D2F3670558E1}" type="pres">
      <dgm:prSet presAssocID="{D7152771-AA59-43DF-AC06-EBAAA535E559}" presName="nodeFollowingNodes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74FBB-066F-4A07-B0BA-692B5F0B7BAB}" type="pres">
      <dgm:prSet presAssocID="{2131C63B-5D88-47E1-BD4C-319F1C5A88CC}" presName="nodeFollowingNodes" presStyleLbl="node1" presStyleIdx="9" presStyleCnt="10" custScaleX="165745" custRadScaleRad="110099" custRadScaleInc="-369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E8FCCC-3576-4016-BCEA-7C01479E701D}" type="presOf" srcId="{DA9C48C8-1967-4D0C-A8ED-BD28C299DE76}" destId="{F67D6FD2-1BA4-4A15-9DB8-B2B1773361A7}" srcOrd="0" destOrd="0" presId="urn:microsoft.com/office/officeart/2005/8/layout/cycle3"/>
    <dgm:cxn modelId="{99E487B0-8829-4CE8-A462-69903712CBA0}" srcId="{6E8423F3-E23E-4975-8ACB-66ECB51311AD}" destId="{16EEF08C-EE52-4FB9-8906-A960945D5797}" srcOrd="4" destOrd="0" parTransId="{7E8CBEEC-FDE5-47A1-97F8-37EF6D20DD6B}" sibTransId="{2C28C725-26BB-4E49-8C67-1C7D7E1AAA64}"/>
    <dgm:cxn modelId="{937080D9-DDCB-4F2E-840B-D740A5EAA5E9}" type="presOf" srcId="{CF90A148-9C30-4F62-B7BA-2CE2E95A4960}" destId="{399E9FB8-930B-46EF-ACA9-2A5DA51CB8A1}" srcOrd="0" destOrd="0" presId="urn:microsoft.com/office/officeart/2005/8/layout/cycle3"/>
    <dgm:cxn modelId="{D3205553-B767-4C94-A620-D8BBF24F7A97}" type="presOf" srcId="{502E8BC8-61F0-4DCE-BD9E-F162641B46A2}" destId="{C0CB84E3-6578-4929-88C6-2646F6CB1806}" srcOrd="0" destOrd="0" presId="urn:microsoft.com/office/officeart/2005/8/layout/cycle3"/>
    <dgm:cxn modelId="{7B4C6464-1683-49F4-B93D-33DD4D1A20A6}" type="presOf" srcId="{B5527D23-42D8-4C38-ABAA-7171A4A35E0A}" destId="{856406E9-85D5-4D7A-AEBA-3B036454061E}" srcOrd="0" destOrd="0" presId="urn:microsoft.com/office/officeart/2005/8/layout/cycle3"/>
    <dgm:cxn modelId="{366A8B9A-7659-4249-AE17-A7BD7EF42439}" srcId="{6E8423F3-E23E-4975-8ACB-66ECB51311AD}" destId="{DA9C48C8-1967-4D0C-A8ED-BD28C299DE76}" srcOrd="6" destOrd="0" parTransId="{74B89A40-217D-4F24-91A2-EBB9E97E0506}" sibTransId="{1B53BD87-04F4-4C37-85CA-1491DFF779F2}"/>
    <dgm:cxn modelId="{959F131C-8B2D-460D-A6F9-7EB85341B591}" type="presOf" srcId="{D7152771-AA59-43DF-AC06-EBAAA535E559}" destId="{F85E5102-2E0C-47BD-B602-D2F3670558E1}" srcOrd="0" destOrd="0" presId="urn:microsoft.com/office/officeart/2005/8/layout/cycle3"/>
    <dgm:cxn modelId="{C7F57020-638A-478B-B6AB-B570BF348ECD}" srcId="{6E8423F3-E23E-4975-8ACB-66ECB51311AD}" destId="{D7152771-AA59-43DF-AC06-EBAAA535E559}" srcOrd="8" destOrd="0" parTransId="{7A40368F-ED60-4980-ABA5-9EF21622DB5C}" sibTransId="{F5591114-8C26-4EAC-8C69-4193D177DEAE}"/>
    <dgm:cxn modelId="{58F157F5-5329-4788-BFFB-26C3AA03EA7B}" type="presOf" srcId="{6E8423F3-E23E-4975-8ACB-66ECB51311AD}" destId="{D6D95951-1B5C-4135-B828-6E2254942545}" srcOrd="0" destOrd="0" presId="urn:microsoft.com/office/officeart/2005/8/layout/cycle3"/>
    <dgm:cxn modelId="{6B0DEE25-4FA9-4E00-B8A1-2541483A9B2E}" srcId="{6E8423F3-E23E-4975-8ACB-66ECB51311AD}" destId="{40EC023D-9E90-454F-B83A-C822D5E55F3B}" srcOrd="5" destOrd="0" parTransId="{31ABC178-0F36-4E3C-9408-738F73B5325C}" sibTransId="{9A2C6AED-7865-4D29-9492-3E81E7B7D51B}"/>
    <dgm:cxn modelId="{E424685D-214E-44DE-AEE1-C47E68BB1AE8}" srcId="{6E8423F3-E23E-4975-8ACB-66ECB51311AD}" destId="{45CB5BDC-4E82-4E9D-96DB-7E0B2A4456E9}" srcOrd="3" destOrd="0" parTransId="{8F091045-2AE5-49C9-953F-AE18E6DDDFD8}" sibTransId="{EBF6E12E-0742-436F-9A2E-0A7557449F35}"/>
    <dgm:cxn modelId="{A149470B-86B5-46FF-BF9C-3D88303C5CE1}" type="presOf" srcId="{2131C63B-5D88-47E1-BD4C-319F1C5A88CC}" destId="{91874FBB-066F-4A07-B0BA-692B5F0B7BAB}" srcOrd="0" destOrd="0" presId="urn:microsoft.com/office/officeart/2005/8/layout/cycle3"/>
    <dgm:cxn modelId="{87FBDFFF-0CFC-4623-A7D7-220776B1F5D5}" srcId="{6E8423F3-E23E-4975-8ACB-66ECB51311AD}" destId="{B5527D23-42D8-4C38-ABAA-7171A4A35E0A}" srcOrd="0" destOrd="0" parTransId="{C8789BAF-A133-4297-A80B-C0BB80A49B9D}" sibTransId="{CF90A148-9C30-4F62-B7BA-2CE2E95A4960}"/>
    <dgm:cxn modelId="{CCB8D6CA-6F38-4497-B984-4F88BEFB793D}" type="presOf" srcId="{45CB5BDC-4E82-4E9D-96DB-7E0B2A4456E9}" destId="{67BC6559-13F8-45AC-91D2-7124D310ABA1}" srcOrd="0" destOrd="0" presId="urn:microsoft.com/office/officeart/2005/8/layout/cycle3"/>
    <dgm:cxn modelId="{51A358A0-F236-491F-8D89-DE518835EB71}" srcId="{6E8423F3-E23E-4975-8ACB-66ECB51311AD}" destId="{0DCF25FD-8255-40C2-9C00-EB63CD21FB33}" srcOrd="7" destOrd="0" parTransId="{C66168F7-CAE4-455A-A705-A74A92E4915A}" sibTransId="{5AB47371-E4CE-4CD7-8B8C-2605CA9596CC}"/>
    <dgm:cxn modelId="{CB865FB7-9FA7-4EA1-BA72-0B6518C3C8C3}" type="presOf" srcId="{16EEF08C-EE52-4FB9-8906-A960945D5797}" destId="{1E14948E-49F1-4EED-9689-CA5557E55E11}" srcOrd="0" destOrd="0" presId="urn:microsoft.com/office/officeart/2005/8/layout/cycle3"/>
    <dgm:cxn modelId="{8F9EA494-B971-47C5-84EA-DD154EE56E52}" type="presOf" srcId="{40EC023D-9E90-454F-B83A-C822D5E55F3B}" destId="{8179B40F-F3E6-4C55-A32B-03743FDF0355}" srcOrd="0" destOrd="0" presId="urn:microsoft.com/office/officeart/2005/8/layout/cycle3"/>
    <dgm:cxn modelId="{4FCFC9A8-311E-4498-A332-A38C5AF2AA4C}" srcId="{6E8423F3-E23E-4975-8ACB-66ECB51311AD}" destId="{502E8BC8-61F0-4DCE-BD9E-F162641B46A2}" srcOrd="1" destOrd="0" parTransId="{E4F59D5E-7BDB-4AC1-BD0A-6E684CA34925}" sibTransId="{ACAD5690-7F72-4E42-A8B7-699D9FE3DCA3}"/>
    <dgm:cxn modelId="{8563568F-FC83-4A96-81B5-3A7CADF972C2}" srcId="{6E8423F3-E23E-4975-8ACB-66ECB51311AD}" destId="{84691B11-7FFC-40A3-9D26-C8063B652C02}" srcOrd="2" destOrd="0" parTransId="{3067A7BC-8D74-4972-A7D2-5282A5C522BE}" sibTransId="{CE1DF954-511C-4EAF-8FEF-DEAE882EFF85}"/>
    <dgm:cxn modelId="{B3E7FA6D-FB12-4152-8E35-7A1A3A4E1C71}" srcId="{6E8423F3-E23E-4975-8ACB-66ECB51311AD}" destId="{2131C63B-5D88-47E1-BD4C-319F1C5A88CC}" srcOrd="9" destOrd="0" parTransId="{FBFCC870-56B5-47EE-9879-2F615F2E4BAA}" sibTransId="{F63FC733-57D2-4BB9-9D47-4BE42A1793A2}"/>
    <dgm:cxn modelId="{237773CC-D4A5-437D-B41B-A14728804901}" type="presOf" srcId="{84691B11-7FFC-40A3-9D26-C8063B652C02}" destId="{2400C5E5-01A0-4AB0-96BD-68A2733F0497}" srcOrd="0" destOrd="0" presId="urn:microsoft.com/office/officeart/2005/8/layout/cycle3"/>
    <dgm:cxn modelId="{1F90A3F1-00E2-4DFB-A871-6201A9200DCA}" type="presOf" srcId="{0DCF25FD-8255-40C2-9C00-EB63CD21FB33}" destId="{B1595645-40C7-4E41-A5DD-BC2B0B1379C5}" srcOrd="0" destOrd="0" presId="urn:microsoft.com/office/officeart/2005/8/layout/cycle3"/>
    <dgm:cxn modelId="{083496EB-9190-4C66-85B1-D6C6E6BD69FE}" type="presParOf" srcId="{D6D95951-1B5C-4135-B828-6E2254942545}" destId="{4C6B77AE-F89C-4BE7-97C5-F2C5EB83903C}" srcOrd="0" destOrd="0" presId="urn:microsoft.com/office/officeart/2005/8/layout/cycle3"/>
    <dgm:cxn modelId="{B6733046-DC17-4290-AE37-33230F32420D}" type="presParOf" srcId="{4C6B77AE-F89C-4BE7-97C5-F2C5EB83903C}" destId="{856406E9-85D5-4D7A-AEBA-3B036454061E}" srcOrd="0" destOrd="0" presId="urn:microsoft.com/office/officeart/2005/8/layout/cycle3"/>
    <dgm:cxn modelId="{3E2BA366-E07A-47F4-83D8-F17ED5A3403A}" type="presParOf" srcId="{4C6B77AE-F89C-4BE7-97C5-F2C5EB83903C}" destId="{399E9FB8-930B-46EF-ACA9-2A5DA51CB8A1}" srcOrd="1" destOrd="0" presId="urn:microsoft.com/office/officeart/2005/8/layout/cycle3"/>
    <dgm:cxn modelId="{AD1C21CE-BD2D-4D76-9B11-7A324963439D}" type="presParOf" srcId="{4C6B77AE-F89C-4BE7-97C5-F2C5EB83903C}" destId="{C0CB84E3-6578-4929-88C6-2646F6CB1806}" srcOrd="2" destOrd="0" presId="urn:microsoft.com/office/officeart/2005/8/layout/cycle3"/>
    <dgm:cxn modelId="{81832235-12E4-4603-B3E0-3A058522E7B7}" type="presParOf" srcId="{4C6B77AE-F89C-4BE7-97C5-F2C5EB83903C}" destId="{2400C5E5-01A0-4AB0-96BD-68A2733F0497}" srcOrd="3" destOrd="0" presId="urn:microsoft.com/office/officeart/2005/8/layout/cycle3"/>
    <dgm:cxn modelId="{CC89F4FB-A010-4D1E-B46F-60A3B3365F12}" type="presParOf" srcId="{4C6B77AE-F89C-4BE7-97C5-F2C5EB83903C}" destId="{67BC6559-13F8-45AC-91D2-7124D310ABA1}" srcOrd="4" destOrd="0" presId="urn:microsoft.com/office/officeart/2005/8/layout/cycle3"/>
    <dgm:cxn modelId="{712B0ED0-2D10-4946-B017-F9B11011AE1A}" type="presParOf" srcId="{4C6B77AE-F89C-4BE7-97C5-F2C5EB83903C}" destId="{1E14948E-49F1-4EED-9689-CA5557E55E11}" srcOrd="5" destOrd="0" presId="urn:microsoft.com/office/officeart/2005/8/layout/cycle3"/>
    <dgm:cxn modelId="{67F3A52D-FEBB-47D7-A3D1-78D1F739F6A0}" type="presParOf" srcId="{4C6B77AE-F89C-4BE7-97C5-F2C5EB83903C}" destId="{8179B40F-F3E6-4C55-A32B-03743FDF0355}" srcOrd="6" destOrd="0" presId="urn:microsoft.com/office/officeart/2005/8/layout/cycle3"/>
    <dgm:cxn modelId="{366C5570-6EF7-487F-94C2-705F64424261}" type="presParOf" srcId="{4C6B77AE-F89C-4BE7-97C5-F2C5EB83903C}" destId="{F67D6FD2-1BA4-4A15-9DB8-B2B1773361A7}" srcOrd="7" destOrd="0" presId="urn:microsoft.com/office/officeart/2005/8/layout/cycle3"/>
    <dgm:cxn modelId="{6DFDB695-0C85-4414-A3F5-9143DA35E06F}" type="presParOf" srcId="{4C6B77AE-F89C-4BE7-97C5-F2C5EB83903C}" destId="{B1595645-40C7-4E41-A5DD-BC2B0B1379C5}" srcOrd="8" destOrd="0" presId="urn:microsoft.com/office/officeart/2005/8/layout/cycle3"/>
    <dgm:cxn modelId="{FACCF22F-6E75-40F6-8E19-CA9FB8EAC72A}" type="presParOf" srcId="{4C6B77AE-F89C-4BE7-97C5-F2C5EB83903C}" destId="{F85E5102-2E0C-47BD-B602-D2F3670558E1}" srcOrd="9" destOrd="0" presId="urn:microsoft.com/office/officeart/2005/8/layout/cycle3"/>
    <dgm:cxn modelId="{2A25D2E2-6E5C-45AF-BCE8-5CD55239F1A4}" type="presParOf" srcId="{4C6B77AE-F89C-4BE7-97C5-F2C5EB83903C}" destId="{91874FBB-066F-4A07-B0BA-692B5F0B7BAB}" srcOrd="1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201396-0088-4FC5-84BB-ED74DD005FE1}" type="doc">
      <dgm:prSet loTypeId="urn:microsoft.com/office/officeart/2005/8/layout/vList5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1A49A5-AA49-4BB9-9ACA-93E2155E3881}">
      <dgm:prSet phldrT="[Text]" custT="1"/>
      <dgm:spPr/>
      <dgm:t>
        <a:bodyPr/>
        <a:lstStyle/>
        <a:p>
          <a:r>
            <a:rPr lang="sr-Cyrl-R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65% становништва не би примило у кућу особу оболело од сиде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50D4E0-ED5E-48D6-A28F-0CEF119E2750}" type="parTrans" cxnId="{2517B7E5-36B2-4CD0-AA55-6E8595AC1657}">
      <dgm:prSet/>
      <dgm:spPr/>
      <dgm:t>
        <a:bodyPr/>
        <a:lstStyle/>
        <a:p>
          <a:endParaRPr lang="en-US"/>
        </a:p>
      </dgm:t>
    </dgm:pt>
    <dgm:pt modelId="{620AFAD0-9225-4E20-90D1-263B4CBE961D}" type="sibTrans" cxnId="{2517B7E5-36B2-4CD0-AA55-6E8595AC1657}">
      <dgm:prSet/>
      <dgm:spPr/>
      <dgm:t>
        <a:bodyPr/>
        <a:lstStyle/>
        <a:p>
          <a:endParaRPr lang="en-US"/>
        </a:p>
      </dgm:t>
    </dgm:pt>
    <dgm:pt modelId="{10B670A3-1796-4A7D-A6A9-E851112ED353}">
      <dgm:prSet phldrT="[Text]" custT="1"/>
      <dgm:spPr/>
      <dgm:t>
        <a:bodyPr/>
        <a:lstStyle/>
        <a:p>
          <a:r>
            <a:rPr lang="sr-Cyrl-R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89% не би пристало да живи са особом која оболела од сиде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601653-BE6D-4385-96E5-9F177ED3A3FD}" type="parTrans" cxnId="{876A0A6C-FA7D-4D75-AC32-30D0153F538B}">
      <dgm:prSet/>
      <dgm:spPr/>
      <dgm:t>
        <a:bodyPr/>
        <a:lstStyle/>
        <a:p>
          <a:endParaRPr lang="en-US"/>
        </a:p>
      </dgm:t>
    </dgm:pt>
    <dgm:pt modelId="{96F2FA2A-31C3-4060-A7C7-40D362C28D53}" type="sibTrans" cxnId="{876A0A6C-FA7D-4D75-AC32-30D0153F538B}">
      <dgm:prSet/>
      <dgm:spPr/>
      <dgm:t>
        <a:bodyPr/>
        <a:lstStyle/>
        <a:p>
          <a:endParaRPr lang="en-US"/>
        </a:p>
      </dgm:t>
    </dgm:pt>
    <dgm:pt modelId="{BAEBA94B-1885-47BA-A18B-B5AC783BB545}">
      <dgm:prSet phldrT="[Text]" custT="1"/>
      <dgm:spPr/>
      <dgm:t>
        <a:bodyPr/>
        <a:lstStyle/>
        <a:p>
          <a:r>
            <a:rPr lang="sr-Cyrl-R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49% не би делило канцеларију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E9800F-7733-4A1D-AEFC-AAB101A5DF76}" type="parTrans" cxnId="{1F2B8856-C8FD-4E0C-AEEF-CD6362AD1942}">
      <dgm:prSet/>
      <dgm:spPr/>
      <dgm:t>
        <a:bodyPr/>
        <a:lstStyle/>
        <a:p>
          <a:endParaRPr lang="en-US"/>
        </a:p>
      </dgm:t>
    </dgm:pt>
    <dgm:pt modelId="{F75F045D-9F3F-4365-8992-36044612E5F5}" type="sibTrans" cxnId="{1F2B8856-C8FD-4E0C-AEEF-CD6362AD1942}">
      <dgm:prSet/>
      <dgm:spPr/>
      <dgm:t>
        <a:bodyPr/>
        <a:lstStyle/>
        <a:p>
          <a:endParaRPr lang="en-US"/>
        </a:p>
      </dgm:t>
    </dgm:pt>
    <dgm:pt modelId="{A66A8FA1-3ADD-420B-A1CF-525E66A02FA5}">
      <dgm:prSet phldrT="[Text]" custT="1"/>
      <dgm:spPr/>
      <dgm:t>
        <a:bodyPr/>
        <a:lstStyle/>
        <a:p>
          <a:r>
            <a:rPr lang="sr-Cyrl-R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34% сматра да таква особа треба да добије отказ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24752F-AEFB-44A5-8338-4A07A6FB11F2}" type="parTrans" cxnId="{E1FF216A-373C-4E17-8150-C5EEE5CE9D7D}">
      <dgm:prSet/>
      <dgm:spPr/>
      <dgm:t>
        <a:bodyPr/>
        <a:lstStyle/>
        <a:p>
          <a:endParaRPr lang="en-US"/>
        </a:p>
      </dgm:t>
    </dgm:pt>
    <dgm:pt modelId="{F1F1D863-F9A2-4CF0-94C8-2B879AB9272F}" type="sibTrans" cxnId="{E1FF216A-373C-4E17-8150-C5EEE5CE9D7D}">
      <dgm:prSet/>
      <dgm:spPr/>
      <dgm:t>
        <a:bodyPr/>
        <a:lstStyle/>
        <a:p>
          <a:endParaRPr lang="en-US"/>
        </a:p>
      </dgm:t>
    </dgm:pt>
    <dgm:pt modelId="{9D6CBA94-9366-476D-A4BA-2DEEC3660A6D}">
      <dgm:prSet phldrT="[Text]" custT="1"/>
      <dgm:spPr/>
      <dgm:t>
        <a:bodyPr/>
        <a:lstStyle/>
        <a:p>
          <a:r>
            <a:rPr lang="sr-Cyrl-R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32% људи би прекинуло пријатељство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95DFAA-A148-4C77-B77A-F600FC5D9ED8}" type="parTrans" cxnId="{905A2ECF-B789-43C1-8E52-1D5975C47E15}">
      <dgm:prSet/>
      <dgm:spPr/>
      <dgm:t>
        <a:bodyPr/>
        <a:lstStyle/>
        <a:p>
          <a:endParaRPr lang="en-US"/>
        </a:p>
      </dgm:t>
    </dgm:pt>
    <dgm:pt modelId="{567FAAC9-FD20-434B-A981-D28F8D5B32AE}" type="sibTrans" cxnId="{905A2ECF-B789-43C1-8E52-1D5975C47E15}">
      <dgm:prSet/>
      <dgm:spPr/>
      <dgm:t>
        <a:bodyPr/>
        <a:lstStyle/>
        <a:p>
          <a:endParaRPr lang="en-US"/>
        </a:p>
      </dgm:t>
    </dgm:pt>
    <dgm:pt modelId="{81BB5500-0578-4A48-988F-93EEAF78C734}" type="pres">
      <dgm:prSet presAssocID="{85201396-0088-4FC5-84BB-ED74DD005F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E4DE1C-BC7B-4DE6-8701-015E9B9C1AD5}" type="pres">
      <dgm:prSet presAssocID="{8F1A49A5-AA49-4BB9-9ACA-93E2155E3881}" presName="linNode" presStyleCnt="0"/>
      <dgm:spPr/>
    </dgm:pt>
    <dgm:pt modelId="{4610AE29-7B76-452B-8A0F-8C00A6C11D9A}" type="pres">
      <dgm:prSet presAssocID="{8F1A49A5-AA49-4BB9-9ACA-93E2155E3881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F2F66E-D0B3-4C56-8ACD-20D8D53A27CD}" type="pres">
      <dgm:prSet presAssocID="{620AFAD0-9225-4E20-90D1-263B4CBE961D}" presName="sp" presStyleCnt="0"/>
      <dgm:spPr/>
    </dgm:pt>
    <dgm:pt modelId="{57DDF22C-053C-4C22-A527-D6C7A95EED3C}" type="pres">
      <dgm:prSet presAssocID="{A66A8FA1-3ADD-420B-A1CF-525E66A02FA5}" presName="linNode" presStyleCnt="0"/>
      <dgm:spPr/>
    </dgm:pt>
    <dgm:pt modelId="{EAC48179-30C4-4D31-AB0D-0405B6CCE7F5}" type="pres">
      <dgm:prSet presAssocID="{A66A8FA1-3ADD-420B-A1CF-525E66A02FA5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6490EB-9398-48B6-BFA4-8CA6529FCAE9}" type="pres">
      <dgm:prSet presAssocID="{F1F1D863-F9A2-4CF0-94C8-2B879AB9272F}" presName="sp" presStyleCnt="0"/>
      <dgm:spPr/>
    </dgm:pt>
    <dgm:pt modelId="{6E097CC7-19BE-40E0-9545-AE75A117C3F8}" type="pres">
      <dgm:prSet presAssocID="{10B670A3-1796-4A7D-A6A9-E851112ED353}" presName="linNode" presStyleCnt="0"/>
      <dgm:spPr/>
    </dgm:pt>
    <dgm:pt modelId="{DD5A2BD9-46A4-4E7C-87A7-615E03D70E27}" type="pres">
      <dgm:prSet presAssocID="{10B670A3-1796-4A7D-A6A9-E851112ED353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EF6ABC-EC38-40E2-B7D2-65F64AE87E66}" type="pres">
      <dgm:prSet presAssocID="{96F2FA2A-31C3-4060-A7C7-40D362C28D53}" presName="sp" presStyleCnt="0"/>
      <dgm:spPr/>
    </dgm:pt>
    <dgm:pt modelId="{35B41F58-D044-44B4-A514-344B514DD6DC}" type="pres">
      <dgm:prSet presAssocID="{BAEBA94B-1885-47BA-A18B-B5AC783BB545}" presName="linNode" presStyleCnt="0"/>
      <dgm:spPr/>
    </dgm:pt>
    <dgm:pt modelId="{5DEF0330-A977-4774-89E5-4A4B6D5B3393}" type="pres">
      <dgm:prSet presAssocID="{BAEBA94B-1885-47BA-A18B-B5AC783BB545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3AD715-F26D-4F98-AC22-F18FAC7D7B5A}" type="pres">
      <dgm:prSet presAssocID="{F75F045D-9F3F-4365-8992-36044612E5F5}" presName="sp" presStyleCnt="0"/>
      <dgm:spPr/>
    </dgm:pt>
    <dgm:pt modelId="{624B823E-B873-4BB5-9AF5-7169C99373DA}" type="pres">
      <dgm:prSet presAssocID="{9D6CBA94-9366-476D-A4BA-2DEEC3660A6D}" presName="linNode" presStyleCnt="0"/>
      <dgm:spPr/>
    </dgm:pt>
    <dgm:pt modelId="{3C1567F7-505C-44B5-8986-47189902F4D9}" type="pres">
      <dgm:prSet presAssocID="{9D6CBA94-9366-476D-A4BA-2DEEC3660A6D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E53219-10AC-49BB-8613-3C066145B793}" type="presOf" srcId="{A66A8FA1-3ADD-420B-A1CF-525E66A02FA5}" destId="{EAC48179-30C4-4D31-AB0D-0405B6CCE7F5}" srcOrd="0" destOrd="0" presId="urn:microsoft.com/office/officeart/2005/8/layout/vList5"/>
    <dgm:cxn modelId="{905A2ECF-B789-43C1-8E52-1D5975C47E15}" srcId="{85201396-0088-4FC5-84BB-ED74DD005FE1}" destId="{9D6CBA94-9366-476D-A4BA-2DEEC3660A6D}" srcOrd="4" destOrd="0" parTransId="{BF95DFAA-A148-4C77-B77A-F600FC5D9ED8}" sibTransId="{567FAAC9-FD20-434B-A981-D28F8D5B32AE}"/>
    <dgm:cxn modelId="{2517B7E5-36B2-4CD0-AA55-6E8595AC1657}" srcId="{85201396-0088-4FC5-84BB-ED74DD005FE1}" destId="{8F1A49A5-AA49-4BB9-9ACA-93E2155E3881}" srcOrd="0" destOrd="0" parTransId="{A350D4E0-ED5E-48D6-A28F-0CEF119E2750}" sibTransId="{620AFAD0-9225-4E20-90D1-263B4CBE961D}"/>
    <dgm:cxn modelId="{C6F03615-3AED-4ED3-ADC8-DEDD892435D0}" type="presOf" srcId="{BAEBA94B-1885-47BA-A18B-B5AC783BB545}" destId="{5DEF0330-A977-4774-89E5-4A4B6D5B3393}" srcOrd="0" destOrd="0" presId="urn:microsoft.com/office/officeart/2005/8/layout/vList5"/>
    <dgm:cxn modelId="{38C9B425-9272-4E74-80EC-3C674DED32BD}" type="presOf" srcId="{9D6CBA94-9366-476D-A4BA-2DEEC3660A6D}" destId="{3C1567F7-505C-44B5-8986-47189902F4D9}" srcOrd="0" destOrd="0" presId="urn:microsoft.com/office/officeart/2005/8/layout/vList5"/>
    <dgm:cxn modelId="{70D0F91C-4096-4DEF-A5F6-69566A4E90F0}" type="presOf" srcId="{8F1A49A5-AA49-4BB9-9ACA-93E2155E3881}" destId="{4610AE29-7B76-452B-8A0F-8C00A6C11D9A}" srcOrd="0" destOrd="0" presId="urn:microsoft.com/office/officeart/2005/8/layout/vList5"/>
    <dgm:cxn modelId="{309494BB-56B7-4C0D-9680-A166AACE49B1}" type="presOf" srcId="{85201396-0088-4FC5-84BB-ED74DD005FE1}" destId="{81BB5500-0578-4A48-988F-93EEAF78C734}" srcOrd="0" destOrd="0" presId="urn:microsoft.com/office/officeart/2005/8/layout/vList5"/>
    <dgm:cxn modelId="{1F2B8856-C8FD-4E0C-AEEF-CD6362AD1942}" srcId="{85201396-0088-4FC5-84BB-ED74DD005FE1}" destId="{BAEBA94B-1885-47BA-A18B-B5AC783BB545}" srcOrd="3" destOrd="0" parTransId="{FCE9800F-7733-4A1D-AEFC-AAB101A5DF76}" sibTransId="{F75F045D-9F3F-4365-8992-36044612E5F5}"/>
    <dgm:cxn modelId="{E1FF216A-373C-4E17-8150-C5EEE5CE9D7D}" srcId="{85201396-0088-4FC5-84BB-ED74DD005FE1}" destId="{A66A8FA1-3ADD-420B-A1CF-525E66A02FA5}" srcOrd="1" destOrd="0" parTransId="{AA24752F-AEFB-44A5-8338-4A07A6FB11F2}" sibTransId="{F1F1D863-F9A2-4CF0-94C8-2B879AB9272F}"/>
    <dgm:cxn modelId="{C7CA8EF6-CC97-4C0F-8D9E-1AA730CB3F11}" type="presOf" srcId="{10B670A3-1796-4A7D-A6A9-E851112ED353}" destId="{DD5A2BD9-46A4-4E7C-87A7-615E03D70E27}" srcOrd="0" destOrd="0" presId="urn:microsoft.com/office/officeart/2005/8/layout/vList5"/>
    <dgm:cxn modelId="{876A0A6C-FA7D-4D75-AC32-30D0153F538B}" srcId="{85201396-0088-4FC5-84BB-ED74DD005FE1}" destId="{10B670A3-1796-4A7D-A6A9-E851112ED353}" srcOrd="2" destOrd="0" parTransId="{D1601653-BE6D-4385-96E5-9F177ED3A3FD}" sibTransId="{96F2FA2A-31C3-4060-A7C7-40D362C28D53}"/>
    <dgm:cxn modelId="{91BD9ED4-6B8B-4AA0-853B-6ACFF20F9622}" type="presParOf" srcId="{81BB5500-0578-4A48-988F-93EEAF78C734}" destId="{99E4DE1C-BC7B-4DE6-8701-015E9B9C1AD5}" srcOrd="0" destOrd="0" presId="urn:microsoft.com/office/officeart/2005/8/layout/vList5"/>
    <dgm:cxn modelId="{9837D5BD-D9AA-441A-A670-23A723596750}" type="presParOf" srcId="{99E4DE1C-BC7B-4DE6-8701-015E9B9C1AD5}" destId="{4610AE29-7B76-452B-8A0F-8C00A6C11D9A}" srcOrd="0" destOrd="0" presId="urn:microsoft.com/office/officeart/2005/8/layout/vList5"/>
    <dgm:cxn modelId="{23266706-6F51-4FA8-9FD9-16FE46111976}" type="presParOf" srcId="{81BB5500-0578-4A48-988F-93EEAF78C734}" destId="{E2F2F66E-D0B3-4C56-8ACD-20D8D53A27CD}" srcOrd="1" destOrd="0" presId="urn:microsoft.com/office/officeart/2005/8/layout/vList5"/>
    <dgm:cxn modelId="{5B47C003-BE89-4489-8473-3BCECAAC62C5}" type="presParOf" srcId="{81BB5500-0578-4A48-988F-93EEAF78C734}" destId="{57DDF22C-053C-4C22-A527-D6C7A95EED3C}" srcOrd="2" destOrd="0" presId="urn:microsoft.com/office/officeart/2005/8/layout/vList5"/>
    <dgm:cxn modelId="{E9009B59-F368-437F-BD0E-594262C3E76F}" type="presParOf" srcId="{57DDF22C-053C-4C22-A527-D6C7A95EED3C}" destId="{EAC48179-30C4-4D31-AB0D-0405B6CCE7F5}" srcOrd="0" destOrd="0" presId="urn:microsoft.com/office/officeart/2005/8/layout/vList5"/>
    <dgm:cxn modelId="{FBE30661-2F30-4019-AB07-64936B67B1DA}" type="presParOf" srcId="{81BB5500-0578-4A48-988F-93EEAF78C734}" destId="{8E6490EB-9398-48B6-BFA4-8CA6529FCAE9}" srcOrd="3" destOrd="0" presId="urn:microsoft.com/office/officeart/2005/8/layout/vList5"/>
    <dgm:cxn modelId="{588829FA-DB0E-4E06-B3CC-61408D4C7F64}" type="presParOf" srcId="{81BB5500-0578-4A48-988F-93EEAF78C734}" destId="{6E097CC7-19BE-40E0-9545-AE75A117C3F8}" srcOrd="4" destOrd="0" presId="urn:microsoft.com/office/officeart/2005/8/layout/vList5"/>
    <dgm:cxn modelId="{779B0975-9D21-45DC-AF9F-801DC366598D}" type="presParOf" srcId="{6E097CC7-19BE-40E0-9545-AE75A117C3F8}" destId="{DD5A2BD9-46A4-4E7C-87A7-615E03D70E27}" srcOrd="0" destOrd="0" presId="urn:microsoft.com/office/officeart/2005/8/layout/vList5"/>
    <dgm:cxn modelId="{AA4E8E04-5341-4531-9665-214479F570D4}" type="presParOf" srcId="{81BB5500-0578-4A48-988F-93EEAF78C734}" destId="{EEEF6ABC-EC38-40E2-B7D2-65F64AE87E66}" srcOrd="5" destOrd="0" presId="urn:microsoft.com/office/officeart/2005/8/layout/vList5"/>
    <dgm:cxn modelId="{5AF27510-6B9D-4365-8977-F8D79A662062}" type="presParOf" srcId="{81BB5500-0578-4A48-988F-93EEAF78C734}" destId="{35B41F58-D044-44B4-A514-344B514DD6DC}" srcOrd="6" destOrd="0" presId="urn:microsoft.com/office/officeart/2005/8/layout/vList5"/>
    <dgm:cxn modelId="{F4EBE723-5DB2-47A5-BF9A-B4A6ADE1EF52}" type="presParOf" srcId="{35B41F58-D044-44B4-A514-344B514DD6DC}" destId="{5DEF0330-A977-4774-89E5-4A4B6D5B3393}" srcOrd="0" destOrd="0" presId="urn:microsoft.com/office/officeart/2005/8/layout/vList5"/>
    <dgm:cxn modelId="{AAB1D7FE-7561-4666-83AC-A72E11957B88}" type="presParOf" srcId="{81BB5500-0578-4A48-988F-93EEAF78C734}" destId="{763AD715-F26D-4F98-AC22-F18FAC7D7B5A}" srcOrd="7" destOrd="0" presId="urn:microsoft.com/office/officeart/2005/8/layout/vList5"/>
    <dgm:cxn modelId="{590FCD30-94B9-4A4D-ABB1-82058299BEA0}" type="presParOf" srcId="{81BB5500-0578-4A48-988F-93EEAF78C734}" destId="{624B823E-B873-4BB5-9AF5-7169C99373DA}" srcOrd="8" destOrd="0" presId="urn:microsoft.com/office/officeart/2005/8/layout/vList5"/>
    <dgm:cxn modelId="{89F44B5D-D54B-4337-B0CD-9D8495B6A31C}" type="presParOf" srcId="{624B823E-B873-4BB5-9AF5-7169C99373DA}" destId="{3C1567F7-505C-44B5-8986-47189902F4D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A78B59-EF7A-484A-AFBE-EB946FD90501}">
      <dsp:nvSpPr>
        <dsp:cNvPr id="0" name=""/>
        <dsp:cNvSpPr/>
      </dsp:nvSpPr>
      <dsp:spPr>
        <a:xfrm>
          <a:off x="3146610" y="322"/>
          <a:ext cx="1957014" cy="12720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Путем сексуалног  односа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46610" y="322"/>
        <a:ext cx="1957014" cy="1272059"/>
      </dsp:txXfrm>
    </dsp:sp>
    <dsp:sp modelId="{66D9565F-3BE8-498A-82F8-C8EEDC84E1EB}">
      <dsp:nvSpPr>
        <dsp:cNvPr id="0" name=""/>
        <dsp:cNvSpPr/>
      </dsp:nvSpPr>
      <dsp:spPr>
        <a:xfrm>
          <a:off x="2025165" y="636352"/>
          <a:ext cx="4199903" cy="4199903"/>
        </a:xfrm>
        <a:custGeom>
          <a:avLst/>
          <a:gdLst/>
          <a:ahLst/>
          <a:cxnLst/>
          <a:rect l="0" t="0" r="0" b="0"/>
          <a:pathLst>
            <a:path>
              <a:moveTo>
                <a:pt x="3092530" y="249388"/>
              </a:moveTo>
              <a:arcTo wR="2099951" hR="2099951" stAng="17892455" swAng="262362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3790B-D26F-4400-85E2-577548F3B630}">
      <dsp:nvSpPr>
        <dsp:cNvPr id="0" name=""/>
        <dsp:cNvSpPr/>
      </dsp:nvSpPr>
      <dsp:spPr>
        <a:xfrm>
          <a:off x="5246562" y="2100274"/>
          <a:ext cx="1957014" cy="12720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Путем крви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46562" y="2100274"/>
        <a:ext cx="1957014" cy="1272059"/>
      </dsp:txXfrm>
    </dsp:sp>
    <dsp:sp modelId="{DEB1C465-317C-4A09-888C-7490BAC41DF5}">
      <dsp:nvSpPr>
        <dsp:cNvPr id="0" name=""/>
        <dsp:cNvSpPr/>
      </dsp:nvSpPr>
      <dsp:spPr>
        <a:xfrm>
          <a:off x="2025165" y="636352"/>
          <a:ext cx="4199903" cy="4199903"/>
        </a:xfrm>
        <a:custGeom>
          <a:avLst/>
          <a:gdLst/>
          <a:ahLst/>
          <a:cxnLst/>
          <a:rect l="0" t="0" r="0" b="0"/>
          <a:pathLst>
            <a:path>
              <a:moveTo>
                <a:pt x="4096789" y="2749903"/>
              </a:moveTo>
              <a:arcTo wR="2099951" hR="2099951" stAng="1081774" swAng="239744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F68028-AAC7-4655-91A8-A75CA90CB586}">
      <dsp:nvSpPr>
        <dsp:cNvPr id="0" name=""/>
        <dsp:cNvSpPr/>
      </dsp:nvSpPr>
      <dsp:spPr>
        <a:xfrm>
          <a:off x="3024336" y="4200226"/>
          <a:ext cx="2201562" cy="12720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 мајке на дете преко млека и постељице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24336" y="4200226"/>
        <a:ext cx="2201562" cy="1272059"/>
      </dsp:txXfrm>
    </dsp:sp>
    <dsp:sp modelId="{8845B1A4-F749-4009-807E-ACFA329DBC94}">
      <dsp:nvSpPr>
        <dsp:cNvPr id="0" name=""/>
        <dsp:cNvSpPr/>
      </dsp:nvSpPr>
      <dsp:spPr>
        <a:xfrm>
          <a:off x="2025165" y="636352"/>
          <a:ext cx="4199903" cy="4199903"/>
        </a:xfrm>
        <a:custGeom>
          <a:avLst/>
          <a:gdLst/>
          <a:ahLst/>
          <a:cxnLst/>
          <a:rect l="0" t="0" r="0" b="0"/>
          <a:pathLst>
            <a:path>
              <a:moveTo>
                <a:pt x="986743" y="3880559"/>
              </a:moveTo>
              <a:arcTo wR="2099951" hR="2099951" stAng="7320779" swAng="239744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62E49-241A-42EB-A779-0105B063DFA8}">
      <dsp:nvSpPr>
        <dsp:cNvPr id="0" name=""/>
        <dsp:cNvSpPr/>
      </dsp:nvSpPr>
      <dsp:spPr>
        <a:xfrm>
          <a:off x="717303" y="2100274"/>
          <a:ext cx="2615725" cy="12720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Заједничким коришћењем игала и шприцева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17303" y="2100274"/>
        <a:ext cx="2615725" cy="1272059"/>
      </dsp:txXfrm>
    </dsp:sp>
    <dsp:sp modelId="{6900A1F7-39A9-4DC6-B62A-BE040A10968D}">
      <dsp:nvSpPr>
        <dsp:cNvPr id="0" name=""/>
        <dsp:cNvSpPr/>
      </dsp:nvSpPr>
      <dsp:spPr>
        <a:xfrm>
          <a:off x="2025165" y="636352"/>
          <a:ext cx="4199903" cy="4199903"/>
        </a:xfrm>
        <a:custGeom>
          <a:avLst/>
          <a:gdLst/>
          <a:ahLst/>
          <a:cxnLst/>
          <a:rect l="0" t="0" r="0" b="0"/>
          <a:pathLst>
            <a:path>
              <a:moveTo>
                <a:pt x="103520" y="1448753"/>
              </a:moveTo>
              <a:arcTo wR="2099951" hR="2099951" stAng="11883921" swAng="262362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9E9FB8-930B-46EF-ACA9-2A5DA51CB8A1}">
      <dsp:nvSpPr>
        <dsp:cNvPr id="0" name=""/>
        <dsp:cNvSpPr/>
      </dsp:nvSpPr>
      <dsp:spPr>
        <a:xfrm>
          <a:off x="1881721" y="-328084"/>
          <a:ext cx="6216629" cy="6216629"/>
        </a:xfrm>
        <a:prstGeom prst="circularArrow">
          <a:avLst>
            <a:gd name="adj1" fmla="val 5544"/>
            <a:gd name="adj2" fmla="val 330680"/>
            <a:gd name="adj3" fmla="val 14705546"/>
            <a:gd name="adj4" fmla="val 16842374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6406E9-85D5-4D7A-AEBA-3B036454061E}">
      <dsp:nvSpPr>
        <dsp:cNvPr id="0" name=""/>
        <dsp:cNvSpPr/>
      </dsp:nvSpPr>
      <dsp:spPr>
        <a:xfrm>
          <a:off x="4153715" y="-216620"/>
          <a:ext cx="1672642" cy="73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пољубцем 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53715" y="-216620"/>
        <a:ext cx="1672642" cy="739400"/>
      </dsp:txXfrm>
    </dsp:sp>
    <dsp:sp modelId="{C0CB84E3-6578-4929-88C6-2646F6CB1806}">
      <dsp:nvSpPr>
        <dsp:cNvPr id="0" name=""/>
        <dsp:cNvSpPr/>
      </dsp:nvSpPr>
      <dsp:spPr>
        <a:xfrm>
          <a:off x="5832652" y="432047"/>
          <a:ext cx="1737117" cy="73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грљењем 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32652" y="432047"/>
        <a:ext cx="1737117" cy="739400"/>
      </dsp:txXfrm>
    </dsp:sp>
    <dsp:sp modelId="{2400C5E5-01A0-4AB0-96BD-68A2733F0497}">
      <dsp:nvSpPr>
        <dsp:cNvPr id="0" name=""/>
        <dsp:cNvSpPr/>
      </dsp:nvSpPr>
      <dsp:spPr>
        <a:xfrm>
          <a:off x="6771900" y="1615185"/>
          <a:ext cx="1478801" cy="73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додиром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71900" y="1615185"/>
        <a:ext cx="1478801" cy="739400"/>
      </dsp:txXfrm>
    </dsp:sp>
    <dsp:sp modelId="{67BC6559-13F8-45AC-91D2-7124D310ABA1}">
      <dsp:nvSpPr>
        <dsp:cNvPr id="0" name=""/>
        <dsp:cNvSpPr/>
      </dsp:nvSpPr>
      <dsp:spPr>
        <a:xfrm>
          <a:off x="6771900" y="3253602"/>
          <a:ext cx="1478801" cy="73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b="1" kern="1200" dirty="0" smtClean="0"/>
            <a:t>кијањем</a:t>
          </a:r>
          <a:endParaRPr lang="en-US" sz="2400" b="1" kern="1200" dirty="0"/>
        </a:p>
      </dsp:txBody>
      <dsp:txXfrm>
        <a:off x="6771900" y="3253602"/>
        <a:ext cx="1478801" cy="739400"/>
      </dsp:txXfrm>
    </dsp:sp>
    <dsp:sp modelId="{1E14948E-49F1-4EED-9689-CA5557E55E11}">
      <dsp:nvSpPr>
        <dsp:cNvPr id="0" name=""/>
        <dsp:cNvSpPr/>
      </dsp:nvSpPr>
      <dsp:spPr>
        <a:xfrm>
          <a:off x="6030771" y="4448460"/>
          <a:ext cx="2005860" cy="73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кашљањем</a:t>
          </a:r>
        </a:p>
      </dsp:txBody>
      <dsp:txXfrm>
        <a:off x="6030771" y="4448460"/>
        <a:ext cx="2005860" cy="739400"/>
      </dsp:txXfrm>
    </dsp:sp>
    <dsp:sp modelId="{8179B40F-F3E6-4C55-A32B-03743FDF0355}">
      <dsp:nvSpPr>
        <dsp:cNvPr id="0" name=""/>
        <dsp:cNvSpPr/>
      </dsp:nvSpPr>
      <dsp:spPr>
        <a:xfrm>
          <a:off x="4362382" y="4612241"/>
          <a:ext cx="1618207" cy="16203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коришћењем истог прибор за јело и тоалета</a:t>
          </a:r>
        </a:p>
      </dsp:txBody>
      <dsp:txXfrm>
        <a:off x="4362382" y="4612241"/>
        <a:ext cx="1618207" cy="1620366"/>
      </dsp:txXfrm>
    </dsp:sp>
    <dsp:sp modelId="{F67D6FD2-1BA4-4A15-9DB8-B2B1773361A7}">
      <dsp:nvSpPr>
        <dsp:cNvPr id="0" name=""/>
        <dsp:cNvSpPr/>
      </dsp:nvSpPr>
      <dsp:spPr>
        <a:xfrm>
          <a:off x="2206500" y="4517987"/>
          <a:ext cx="1894344" cy="73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социјалним контактима</a:t>
          </a:r>
        </a:p>
      </dsp:txBody>
      <dsp:txXfrm>
        <a:off x="2206500" y="4517987"/>
        <a:ext cx="1894344" cy="739400"/>
      </dsp:txXfrm>
    </dsp:sp>
    <dsp:sp modelId="{B1595645-40C7-4E41-A5DD-BC2B0B1379C5}">
      <dsp:nvSpPr>
        <dsp:cNvPr id="0" name=""/>
        <dsp:cNvSpPr/>
      </dsp:nvSpPr>
      <dsp:spPr>
        <a:xfrm>
          <a:off x="1614394" y="3253602"/>
          <a:ext cx="1708754" cy="73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путем животиња</a:t>
          </a:r>
        </a:p>
      </dsp:txBody>
      <dsp:txXfrm>
        <a:off x="1614394" y="3253602"/>
        <a:ext cx="1708754" cy="739400"/>
      </dsp:txXfrm>
    </dsp:sp>
    <dsp:sp modelId="{F85E5102-2E0C-47BD-B602-D2F3670558E1}">
      <dsp:nvSpPr>
        <dsp:cNvPr id="0" name=""/>
        <dsp:cNvSpPr/>
      </dsp:nvSpPr>
      <dsp:spPr>
        <a:xfrm>
          <a:off x="1729371" y="1615185"/>
          <a:ext cx="1478801" cy="73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купања у базену </a:t>
          </a:r>
        </a:p>
      </dsp:txBody>
      <dsp:txXfrm>
        <a:off x="1729371" y="1615185"/>
        <a:ext cx="1478801" cy="739400"/>
      </dsp:txXfrm>
    </dsp:sp>
    <dsp:sp modelId="{91874FBB-066F-4A07-B0BA-692B5F0B7BAB}">
      <dsp:nvSpPr>
        <dsp:cNvPr id="0" name=""/>
        <dsp:cNvSpPr/>
      </dsp:nvSpPr>
      <dsp:spPr>
        <a:xfrm>
          <a:off x="1592234" y="484975"/>
          <a:ext cx="2451038" cy="73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cедењем у истој просторији</a:t>
          </a:r>
        </a:p>
      </dsp:txBody>
      <dsp:txXfrm>
        <a:off x="1592234" y="484975"/>
        <a:ext cx="2451038" cy="7394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10AE29-7B76-452B-8A0F-8C00A6C11D9A}">
      <dsp:nvSpPr>
        <dsp:cNvPr id="0" name=""/>
        <dsp:cNvSpPr/>
      </dsp:nvSpPr>
      <dsp:spPr>
        <a:xfrm>
          <a:off x="3191231" y="2753"/>
          <a:ext cx="3590136" cy="1203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65% становништва не би примило у кућу особу оболело од сиде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91231" y="2753"/>
        <a:ext cx="3590136" cy="1203690"/>
      </dsp:txXfrm>
    </dsp:sp>
    <dsp:sp modelId="{EAC48179-30C4-4D31-AB0D-0405B6CCE7F5}">
      <dsp:nvSpPr>
        <dsp:cNvPr id="0" name=""/>
        <dsp:cNvSpPr/>
      </dsp:nvSpPr>
      <dsp:spPr>
        <a:xfrm>
          <a:off x="3191231" y="1266627"/>
          <a:ext cx="3590136" cy="1203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34% сматра да таква особа треба да добије отказ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91231" y="1266627"/>
        <a:ext cx="3590136" cy="1203690"/>
      </dsp:txXfrm>
    </dsp:sp>
    <dsp:sp modelId="{DD5A2BD9-46A4-4E7C-87A7-615E03D70E27}">
      <dsp:nvSpPr>
        <dsp:cNvPr id="0" name=""/>
        <dsp:cNvSpPr/>
      </dsp:nvSpPr>
      <dsp:spPr>
        <a:xfrm>
          <a:off x="3191231" y="2530502"/>
          <a:ext cx="3590136" cy="1203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89% не би пристало да живи са особом која оболела од сиде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91231" y="2530502"/>
        <a:ext cx="3590136" cy="1203690"/>
      </dsp:txXfrm>
    </dsp:sp>
    <dsp:sp modelId="{5DEF0330-A977-4774-89E5-4A4B6D5B3393}">
      <dsp:nvSpPr>
        <dsp:cNvPr id="0" name=""/>
        <dsp:cNvSpPr/>
      </dsp:nvSpPr>
      <dsp:spPr>
        <a:xfrm>
          <a:off x="3191231" y="3794377"/>
          <a:ext cx="3590136" cy="1203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49% не би делило канцеларију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91231" y="3794377"/>
        <a:ext cx="3590136" cy="1203690"/>
      </dsp:txXfrm>
    </dsp:sp>
    <dsp:sp modelId="{3C1567F7-505C-44B5-8986-47189902F4D9}">
      <dsp:nvSpPr>
        <dsp:cNvPr id="0" name=""/>
        <dsp:cNvSpPr/>
      </dsp:nvSpPr>
      <dsp:spPr>
        <a:xfrm>
          <a:off x="3191231" y="5058252"/>
          <a:ext cx="3590136" cy="1203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32% људи би прекинуло пријатељство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91231" y="5058252"/>
        <a:ext cx="3590136" cy="1203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ED36-04FE-49C3-87D9-4BF05B99A8CD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115E-2BF8-48C3-AF09-0B066FA417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ED36-04FE-49C3-87D9-4BF05B99A8CD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115E-2BF8-48C3-AF09-0B066FA41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ED36-04FE-49C3-87D9-4BF05B99A8CD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115E-2BF8-48C3-AF09-0B066FA41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ED36-04FE-49C3-87D9-4BF05B99A8CD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115E-2BF8-48C3-AF09-0B066FA41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ED36-04FE-49C3-87D9-4BF05B99A8CD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2FA115E-2BF8-48C3-AF09-0B066FA41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ED36-04FE-49C3-87D9-4BF05B99A8CD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115E-2BF8-48C3-AF09-0B066FA41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ED36-04FE-49C3-87D9-4BF05B99A8CD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115E-2BF8-48C3-AF09-0B066FA41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ED36-04FE-49C3-87D9-4BF05B99A8CD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115E-2BF8-48C3-AF09-0B066FA41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ED36-04FE-49C3-87D9-4BF05B99A8CD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115E-2BF8-48C3-AF09-0B066FA41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ED36-04FE-49C3-87D9-4BF05B99A8CD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115E-2BF8-48C3-AF09-0B066FA41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ED36-04FE-49C3-87D9-4BF05B99A8CD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115E-2BF8-48C3-AF09-0B066FA41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135ED36-04FE-49C3-87D9-4BF05B99A8CD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2FA115E-2BF8-48C3-AF09-0B066FA41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ijana\Faks\reproduktivno%20zdravlje\Promotivni%20spot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212976"/>
            <a:ext cx="8229600" cy="2489448"/>
          </a:xfrm>
        </p:spPr>
        <p:txBody>
          <a:bodyPr>
            <a:normAutofit fontScale="90000"/>
          </a:bodyPr>
          <a:lstStyle/>
          <a:p>
            <a:r>
              <a:rPr lang="sr-Cyrl-RS" sz="6700" i="1" dirty="0" smtClean="0">
                <a:solidFill>
                  <a:srgbClr val="000000"/>
                </a:solidFill>
                <a:cs typeface="Aharoni" pitchFamily="2" charset="-79"/>
              </a:rPr>
              <a:t>1. Децембар </a:t>
            </a:r>
            <a:r>
              <a:rPr lang="sr-Cyrl-RS" i="1" dirty="0" smtClean="0">
                <a:solidFill>
                  <a:srgbClr val="000000"/>
                </a:solidFill>
                <a:cs typeface="Aharoni" pitchFamily="2" charset="-79"/>
              </a:rPr>
              <a:t/>
            </a:r>
            <a:br>
              <a:rPr lang="sr-Cyrl-RS" i="1" dirty="0" smtClean="0">
                <a:solidFill>
                  <a:srgbClr val="000000"/>
                </a:solidFill>
                <a:cs typeface="Aharoni" pitchFamily="2" charset="-79"/>
              </a:rPr>
            </a:br>
            <a:r>
              <a:rPr lang="sr-Cyrl-RS" i="1" dirty="0" smtClean="0">
                <a:solidFill>
                  <a:srgbClr val="000000"/>
                </a:solidFill>
                <a:cs typeface="Aharoni" pitchFamily="2" charset="-79"/>
              </a:rPr>
              <a:t/>
            </a:r>
            <a:br>
              <a:rPr lang="sr-Cyrl-RS" i="1" dirty="0" smtClean="0">
                <a:solidFill>
                  <a:srgbClr val="000000"/>
                </a:solidFill>
                <a:cs typeface="Aharoni" pitchFamily="2" charset="-79"/>
              </a:rPr>
            </a:br>
            <a:r>
              <a:rPr lang="sr-Cyrl-RS" i="1" dirty="0" smtClean="0">
                <a:solidFill>
                  <a:srgbClr val="000000"/>
                </a:solidFill>
                <a:cs typeface="Aharoni" pitchFamily="2" charset="-79"/>
              </a:rPr>
              <a:t/>
            </a:r>
            <a:br>
              <a:rPr lang="sr-Cyrl-RS" i="1" dirty="0" smtClean="0">
                <a:solidFill>
                  <a:srgbClr val="000000"/>
                </a:solidFill>
                <a:cs typeface="Aharoni" pitchFamily="2" charset="-79"/>
              </a:rPr>
            </a:br>
            <a:r>
              <a:rPr lang="sr-Cyrl-RS" i="1" dirty="0" smtClean="0">
                <a:solidFill>
                  <a:srgbClr val="000000"/>
                </a:solidFill>
                <a:cs typeface="Aharoni" pitchFamily="2" charset="-79"/>
              </a:rPr>
              <a:t/>
            </a:r>
            <a:br>
              <a:rPr lang="sr-Cyrl-RS" i="1" dirty="0" smtClean="0">
                <a:solidFill>
                  <a:srgbClr val="000000"/>
                </a:solidFill>
                <a:cs typeface="Aharoni" pitchFamily="2" charset="-79"/>
              </a:rPr>
            </a:br>
            <a:r>
              <a:rPr lang="sr-Cyrl-RS" sz="6000" i="1" dirty="0" smtClean="0">
                <a:solidFill>
                  <a:srgbClr val="000000"/>
                </a:solidFill>
                <a:cs typeface="Aharoni" pitchFamily="2" charset="-79"/>
              </a:rPr>
              <a:t>светски дан борбе против сиде</a:t>
            </a:r>
            <a:endParaRPr lang="en-US" i="1" dirty="0">
              <a:solidFill>
                <a:srgbClr val="0000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domzdravljaobrenovac.com/slike/hiv%2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5976664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sr-Cyrl-R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 милиона људи у свету живи са ХИВ-ом</a:t>
            </a:r>
          </a:p>
          <a:p>
            <a:pPr>
              <a:buBlip>
                <a:blip r:embed="rId3"/>
              </a:buBlip>
            </a:pPr>
            <a:endParaRPr lang="sr-Cyrl-R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sr-Cyrl-R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Процена да до данас умрло 1,9 милиона људи од ХИВ-инфекције</a:t>
            </a:r>
          </a:p>
          <a:p>
            <a:pPr>
              <a:buBlip>
                <a:blip r:embed="rId3"/>
              </a:buBlip>
            </a:pPr>
            <a:endParaRPr lang="sr-Cyrl-R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sr-Cyrl-R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Сваке године у свету се процењује да се око 3 милиона људи инфицира ХИВ-ом од чега 400 000 су деца</a:t>
            </a:r>
          </a:p>
          <a:p>
            <a:pPr>
              <a:buBlip>
                <a:blip r:embed="rId3"/>
              </a:buBlip>
            </a:pPr>
            <a:endParaRPr lang="sr-Cyrl-R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sr-Cyrl-R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Свака седма особа у Европи инфицирана ХИВ-ом је у узрасту од 15 до 24 год. </a:t>
            </a:r>
          </a:p>
          <a:p>
            <a:pPr>
              <a:buBlip>
                <a:blip r:embed="rId3"/>
              </a:buBlip>
            </a:pPr>
            <a:r>
              <a:rPr lang="sr-Cyrl-R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Жене заражене хивом чине 38%</a:t>
            </a:r>
          </a:p>
          <a:p>
            <a:endParaRPr lang="sr-Cyrl-R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6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ХИВ - Србија</a:t>
            </a:r>
            <a:endParaRPr lang="en-US" sz="6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8892480" cy="5256584"/>
          </a:xfrm>
        </p:spPr>
        <p:txBody>
          <a:bodyPr>
            <a:normAutofit fontScale="92500" lnSpcReduction="20000"/>
          </a:bodyPr>
          <a:lstStyle/>
          <a:p>
            <a:pPr>
              <a:buBlip>
                <a:blip r:embed="rId3"/>
              </a:buBlip>
            </a:pPr>
            <a:r>
              <a:rPr lang="sr-Cyrl-R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 почетка епидемије 1985. год. регистровано је је 2867 људи</a:t>
            </a:r>
          </a:p>
          <a:p>
            <a:pPr>
              <a:buBlip>
                <a:blip r:embed="rId3"/>
              </a:buBlip>
            </a:pPr>
            <a:endParaRPr lang="sr-Cyrl-RS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sr-Cyrl-R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Процењује се да их има око 15 000 заражених</a:t>
            </a:r>
          </a:p>
          <a:p>
            <a:pPr>
              <a:buBlip>
                <a:blip r:embed="rId3"/>
              </a:buBlip>
            </a:pPr>
            <a:endParaRPr lang="sr-Cyrl-RS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sr-Cyrl-R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 броја оболелих од СИДЕ 83% је преминуло</a:t>
            </a:r>
          </a:p>
          <a:p>
            <a:pPr>
              <a:buBlip>
                <a:blip r:embed="rId3"/>
              </a:buBlip>
            </a:pPr>
            <a:endParaRPr lang="sr-Cyrl-RS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sr-Cyrl-R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сваком аутобусу има просечно 1-2 особе које имају ХИВ</a:t>
            </a:r>
          </a:p>
          <a:p>
            <a:pPr>
              <a:buBlip>
                <a:blip r:embed="rId3"/>
              </a:buBlip>
            </a:pPr>
            <a:endParaRPr lang="sr-Cyrl-RS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sr-Cyrl-R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ХИВ позитивни су више мушкарци 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7200" dirty="0" smtClean="0"/>
              <a:t>ХИВ - Србија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Највише у узрасту од 20 до 49 година</a:t>
            </a:r>
          </a:p>
          <a:p>
            <a:pPr>
              <a:buBlip>
                <a:blip r:embed="rId3"/>
              </a:buBlip>
            </a:pPr>
            <a:endParaRPr lang="sr-Cyrl-R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Умрлих од сиде највише у узрасту 30-49 година</a:t>
            </a:r>
          </a:p>
          <a:p>
            <a:pPr>
              <a:buBlip>
                <a:blip r:embed="rId3"/>
              </a:buBlip>
            </a:pPr>
            <a:endParaRPr lang="sr-Cyrl-R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 1997. године антиретровирусна терапија у Србији је бесплатна.</a:t>
            </a:r>
          </a:p>
          <a:p>
            <a:pPr>
              <a:buBlip>
                <a:blip r:embed="rId3"/>
              </a:buBlip>
            </a:pPr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Тестирање на ХИВ је бесплатно и треба бити ДОБРОВОЉНО</a:t>
            </a:r>
          </a:p>
          <a:p>
            <a:pPr>
              <a:buBlip>
                <a:blip r:embed="rId3"/>
              </a:buBlip>
            </a:pPr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Данас је ХИВ инфекија хронично стање са којим се може дуго и квалитетно живети уз одговарајуће лечење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800" dirty="0" smtClean="0"/>
              <a:t>Незнање и предрасуде!?</a:t>
            </a:r>
            <a:endParaRPr lang="en-US" sz="48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0" y="908720"/>
          <a:ext cx="997260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10AE29-7B76-452B-8A0F-8C00A6C11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4610AE29-7B76-452B-8A0F-8C00A6C11D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C48179-30C4-4D31-AB0D-0405B6CCE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EAC48179-30C4-4D31-AB0D-0405B6CCE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5A2BD9-46A4-4E7C-87A7-615E03D7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DD5A2BD9-46A4-4E7C-87A7-615E03D70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EF0330-A977-4774-89E5-4A4B6D5B3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5DEF0330-A977-4774-89E5-4A4B6D5B33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1567F7-505C-44B5-8986-47189902F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3C1567F7-505C-44B5-8986-47189902F4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" name="Promotivni spot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549275"/>
            <a:ext cx="7993062" cy="5994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496944" cy="180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СИДА је  ТЕШКА, ЗАРАЗНА </a:t>
            </a:r>
          </a:p>
          <a:p>
            <a:pPr>
              <a:buNone/>
            </a:pPr>
            <a:r>
              <a:rPr lang="sr-Cyrl-R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СМРТОНОСНА БОЛЕСТ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611560" y="1988840"/>
            <a:ext cx="2520280" cy="3672408"/>
          </a:xfrm>
          <a:prstGeom prst="hexag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exagon 2"/>
          <p:cNvSpPr/>
          <p:nvPr/>
        </p:nvSpPr>
        <p:spPr>
          <a:xfrm>
            <a:off x="5868144" y="1844824"/>
            <a:ext cx="2520280" cy="3672408"/>
          </a:xfrm>
          <a:prstGeom prst="hexag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iamond 3"/>
          <p:cNvSpPr/>
          <p:nvPr/>
        </p:nvSpPr>
        <p:spPr>
          <a:xfrm>
            <a:off x="827584" y="188640"/>
            <a:ext cx="1872208" cy="151216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/>
          <p:cNvSpPr/>
          <p:nvPr/>
        </p:nvSpPr>
        <p:spPr>
          <a:xfrm>
            <a:off x="6012160" y="260648"/>
            <a:ext cx="1872208" cy="151216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87624" y="692696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ХИВ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0192" y="764704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СИДА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2924944"/>
            <a:ext cx="18722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је вирус који уништава имуни систем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2200" y="2276872"/>
            <a:ext cx="18722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</a:t>
            </a:r>
            <a:r>
              <a:rPr lang="sr-Cyrl-R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 полно преносива болест која представља последњи стадијум  вируса ХИВ-а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build="p"/>
      <p:bldP spid="7" grpId="0" build="p"/>
      <p:bldP spid="8" grpId="0" build="p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r-Cyrl-RS" dirty="0" smtClean="0"/>
              <a:t>Историјат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892480" cy="5877272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sr-Cyrl-R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1959.       </a:t>
            </a:r>
            <a:r>
              <a:rPr lang="sr-Cyrl-R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први смртни случај узрокован ХИВ-ом у Конгу</a:t>
            </a:r>
          </a:p>
          <a:p>
            <a:pPr>
              <a:buBlip>
                <a:blip r:embed="rId3"/>
              </a:buBlip>
            </a:pPr>
            <a:endParaRPr lang="sr-Cyrl-RS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sr-Cyrl-R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1981.     </a:t>
            </a:r>
            <a:r>
              <a:rPr lang="sr-Cyrl-R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први случај ХИВ инфекције у САД-у</a:t>
            </a:r>
          </a:p>
          <a:p>
            <a:pPr>
              <a:buBlip>
                <a:blip r:embed="rId3"/>
              </a:buBlip>
            </a:pPr>
            <a:r>
              <a:rPr lang="sr-Cyrl-R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1982. </a:t>
            </a:r>
            <a:r>
              <a:rPr lang="sr-Cyrl-R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ЕПИДЕМИЈА- 14 земаља пријављују             оболеле</a:t>
            </a:r>
          </a:p>
          <a:p>
            <a:pPr>
              <a:buBlip>
                <a:blip r:embed="rId3"/>
              </a:buBlip>
            </a:pPr>
            <a:endParaRPr lang="sr-Cyrl-R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sr-Cyrl-R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1987.         </a:t>
            </a:r>
            <a:r>
              <a:rPr lang="sr-Cyrl-R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први АНТИ-ХИВ лек</a:t>
            </a:r>
          </a:p>
          <a:p>
            <a:pPr>
              <a:buBlip>
                <a:blip r:embed="rId3"/>
              </a:buBlip>
            </a:pPr>
            <a:endParaRPr lang="sr-Cyrl-R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sr-Cyrl-R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1988.          </a:t>
            </a:r>
            <a:r>
              <a:rPr lang="sr-Cyrl-R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СВЕТСКА ЗДРАВСТВЕНА                                      ОРГАНИЗАЦИЈА организује </a:t>
            </a:r>
            <a:r>
              <a:rPr lang="sr-Cyrl-RS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ПРВИ СВЕТСКИ ДАН БОРБЕ ПРОТИВ СИДЕ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67544" y="1124744"/>
          <a:ext cx="792088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1259632" y="0"/>
            <a:ext cx="65527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Преноси се: </a:t>
            </a:r>
            <a:endParaRPr lang="en-US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A78B59-EF7A-484A-AFBE-EB946FD90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08A78B59-EF7A-484A-AFBE-EB946FD905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D9565F-3BE8-498A-82F8-C8EEDC84E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66D9565F-3BE8-498A-82F8-C8EEDC84E1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53790B-D26F-4400-85E2-577548F3B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D353790B-D26F-4400-85E2-577548F3B6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B1C465-317C-4A09-888C-7490BAC41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DEB1C465-317C-4A09-888C-7490BAC41D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F68028-AAC7-4655-91A8-A75CA90CB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85F68028-AAC7-4655-91A8-A75CA90CB5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45B1A4-F749-4009-807E-ACFA329DB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8845B1A4-F749-4009-807E-ACFA329DBC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062E49-241A-42EB-A779-0105B063D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A7062E49-241A-42EB-A779-0105B063DF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00A1F7-39A9-4DC6-B62A-BE040A109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6900A1F7-39A9-4DC6-B62A-BE040A1096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sr-Cyrl-RS" sz="8000" dirty="0" smtClean="0"/>
              <a:t>Не преноси се</a:t>
            </a:r>
            <a:endParaRPr lang="en-US" sz="8000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-324544" y="620688"/>
          <a:ext cx="986509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6406E9-85D5-4D7A-AEBA-3B0364540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856406E9-85D5-4D7A-AEBA-3B0364540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9E9FB8-930B-46EF-ACA9-2A5DA51CB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graphicEl>
                                              <a:dgm id="{399E9FB8-930B-46EF-ACA9-2A5DA51CB8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CB84E3-6578-4929-88C6-2646F6CB1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C0CB84E3-6578-4929-88C6-2646F6CB18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00C5E5-01A0-4AB0-96BD-68A2733F0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graphicEl>
                                              <a:dgm id="{2400C5E5-01A0-4AB0-96BD-68A2733F04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BC6559-13F8-45AC-91D2-7124D310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graphicEl>
                                              <a:dgm id="{67BC6559-13F8-45AC-91D2-7124D310A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14948E-49F1-4EED-9689-CA5557E55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graphicEl>
                                              <a:dgm id="{1E14948E-49F1-4EED-9689-CA5557E55E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79B40F-F3E6-4C55-A32B-03743FDF0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graphicEl>
                                              <a:dgm id="{8179B40F-F3E6-4C55-A32B-03743FDF03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7D6FD2-1BA4-4A15-9DB8-B2B177336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graphicEl>
                                              <a:dgm id="{F67D6FD2-1BA4-4A15-9DB8-B2B1773361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595645-40C7-4E41-A5DD-BC2B0B137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graphicEl>
                                              <a:dgm id="{B1595645-40C7-4E41-A5DD-BC2B0B137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5E5102-2E0C-47BD-B602-D2F367055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graphicEl>
                                              <a:dgm id="{F85E5102-2E0C-47BD-B602-D2F3670558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874FBB-066F-4A07-B0BA-692B5F0B7B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graphicEl>
                                              <a:dgm id="{91874FBB-066F-4A07-B0BA-692B5F0B7B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" name="Content Placeholder 3" descr="http://www.domzdravljaobrenovac.com/slike/hiv%200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4">
      <a:dk1>
        <a:srgbClr val="E90062"/>
      </a:dk1>
      <a:lt1>
        <a:sysClr val="window" lastClr="FFFFFF"/>
      </a:lt1>
      <a:dk2>
        <a:srgbClr val="AB0042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72002C"/>
      </a:accent5>
      <a:accent6>
        <a:srgbClr val="4E005F"/>
      </a:accent6>
      <a:hlink>
        <a:srgbClr val="E90062"/>
      </a:hlink>
      <a:folHlink>
        <a:srgbClr val="FF79C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1235</TotalTime>
  <Words>333</Words>
  <Application>Microsoft Office PowerPoint</Application>
  <PresentationFormat>On-screen Show (4:3)</PresentationFormat>
  <Paragraphs>64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Apex</vt:lpstr>
      <vt:lpstr>1. Децембар     светски дан борбе против сиде</vt:lpstr>
      <vt:lpstr>Slide 2</vt:lpstr>
      <vt:lpstr>Slide 3</vt:lpstr>
      <vt:lpstr>Slide 4</vt:lpstr>
      <vt:lpstr>Историјат</vt:lpstr>
      <vt:lpstr>Slide 6</vt:lpstr>
      <vt:lpstr>Не преноси се</vt:lpstr>
      <vt:lpstr>Slide 8</vt:lpstr>
      <vt:lpstr>Slide 9</vt:lpstr>
      <vt:lpstr>Slide 10</vt:lpstr>
      <vt:lpstr>Slide 11</vt:lpstr>
      <vt:lpstr>Slide 12</vt:lpstr>
      <vt:lpstr>Slide 13</vt:lpstr>
      <vt:lpstr>ХИВ - Србија</vt:lpstr>
      <vt:lpstr>ХИВ - Србија</vt:lpstr>
      <vt:lpstr>Незнање и предрасуде!?</vt:lpstr>
      <vt:lpstr>Slide 17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Децембар     светски дан борбе против сиде</dc:title>
  <dc:creator>Dijana</dc:creator>
  <cp:lastModifiedBy>Dijana</cp:lastModifiedBy>
  <cp:revision>19</cp:revision>
  <dcterms:created xsi:type="dcterms:W3CDTF">2016-11-28T19:34:04Z</dcterms:created>
  <dcterms:modified xsi:type="dcterms:W3CDTF">2016-11-29T21:33:18Z</dcterms:modified>
</cp:coreProperties>
</file>