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B002B-BBE5-44B8-BA30-7289156180AD}" type="doc">
      <dgm:prSet loTypeId="urn:microsoft.com/office/officeart/2005/8/layout/orgChart1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A7BF95E-8935-415E-B4DB-C9CBAF2B6436}">
      <dgm:prSet phldrT="[Text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дечј</a:t>
          </a:r>
          <a:r>
            <a:rPr lang="sr-Latn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композициј</a:t>
          </a:r>
          <a:r>
            <a:rPr lang="sr-Latn-R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EFDD84-0F25-46F9-AFC3-5EB561A5B066}" type="parTrans" cxnId="{639DF6C2-9732-4BAE-8B26-9F9711722049}">
      <dgm:prSet/>
      <dgm:spPr/>
      <dgm:t>
        <a:bodyPr/>
        <a:lstStyle/>
        <a:p>
          <a:endParaRPr lang="en-US"/>
        </a:p>
      </dgm:t>
    </dgm:pt>
    <dgm:pt modelId="{D9C74B14-0963-4993-BB1E-FCA5F6FD6C10}" type="sibTrans" cxnId="{639DF6C2-9732-4BAE-8B26-9F9711722049}">
      <dgm:prSet/>
      <dgm:spPr/>
      <dgm:t>
        <a:bodyPr/>
        <a:lstStyle/>
        <a:p>
          <a:endParaRPr lang="en-US"/>
        </a:p>
      </dgm:t>
    </dgm:pt>
    <dgm:pt modelId="{72A197C1-3B9D-42C6-B660-77FE8439B2C8}">
      <dgm:prSet phldrT="[Text]" custT="1"/>
      <dgm:spPr/>
      <dgm:t>
        <a:bodyPr/>
        <a:lstStyle/>
        <a:p>
          <a:r>
            <a:rPr lang="sr-Cyrl-R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вокалне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1E37AB-0B4F-48C9-9955-7BDCE97261ED}" type="parTrans" cxnId="{D164276D-9524-4089-854D-BF3E7675F58F}">
      <dgm:prSet/>
      <dgm:spPr/>
      <dgm:t>
        <a:bodyPr/>
        <a:lstStyle/>
        <a:p>
          <a:endParaRPr lang="en-US"/>
        </a:p>
      </dgm:t>
    </dgm:pt>
    <dgm:pt modelId="{686F855B-F7B5-4CD2-B45C-2CD739C3A555}" type="sibTrans" cxnId="{D164276D-9524-4089-854D-BF3E7675F58F}">
      <dgm:prSet/>
      <dgm:spPr/>
      <dgm:t>
        <a:bodyPr/>
        <a:lstStyle/>
        <a:p>
          <a:endParaRPr lang="en-US"/>
        </a:p>
      </dgm:t>
    </dgm:pt>
    <dgm:pt modelId="{5670ABA5-C046-4973-B0A5-45BCB22E1DDA}">
      <dgm:prSet phldrT="[Text]" custT="1"/>
      <dgm:spPr/>
      <dgm:t>
        <a:bodyPr/>
        <a:lstStyle/>
        <a:p>
          <a:r>
            <a:rPr lang="sr-Cyrl-R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инструменталне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7426FA-710A-4992-9A27-07AFDB2CD797}" type="parTrans" cxnId="{976E9D2B-EAD1-40FD-888E-A290BD8A005B}">
      <dgm:prSet/>
      <dgm:spPr/>
      <dgm:t>
        <a:bodyPr/>
        <a:lstStyle/>
        <a:p>
          <a:endParaRPr lang="en-US"/>
        </a:p>
      </dgm:t>
    </dgm:pt>
    <dgm:pt modelId="{F7256520-AF0E-465C-A108-4ED7D329AE43}" type="sibTrans" cxnId="{976E9D2B-EAD1-40FD-888E-A290BD8A005B}">
      <dgm:prSet/>
      <dgm:spPr/>
      <dgm:t>
        <a:bodyPr/>
        <a:lstStyle/>
        <a:p>
          <a:endParaRPr lang="en-US"/>
        </a:p>
      </dgm:t>
    </dgm:pt>
    <dgm:pt modelId="{B5A605F6-05ED-418A-912F-D2E84A3297E4}">
      <dgm:prSet phldrT="[Text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</a:t>
          </a:r>
          <a:r>
            <a:rPr lang="sr-Cyrl-R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окално-инструменталне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ADD8C2-220D-42CD-96B2-F57BF6C4CCE4}" type="parTrans" cxnId="{F279C483-B2D5-4011-8949-DCE35B1E8B86}">
      <dgm:prSet/>
      <dgm:spPr/>
      <dgm:t>
        <a:bodyPr/>
        <a:lstStyle/>
        <a:p>
          <a:endParaRPr lang="en-US"/>
        </a:p>
      </dgm:t>
    </dgm:pt>
    <dgm:pt modelId="{DDE499D1-D222-485F-A528-7F773C5F66C4}" type="sibTrans" cxnId="{F279C483-B2D5-4011-8949-DCE35B1E8B86}">
      <dgm:prSet/>
      <dgm:spPr/>
      <dgm:t>
        <a:bodyPr/>
        <a:lstStyle/>
        <a:p>
          <a:endParaRPr lang="en-US"/>
        </a:p>
      </dgm:t>
    </dgm:pt>
    <dgm:pt modelId="{76289838-1BD9-4893-8BC0-D33902A5CCDA}" type="pres">
      <dgm:prSet presAssocID="{E81B002B-BBE5-44B8-BA30-7289156180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713836-2127-43FB-81EF-F23B9A87BAD2}" type="pres">
      <dgm:prSet presAssocID="{EA7BF95E-8935-415E-B4DB-C9CBAF2B6436}" presName="hierRoot1" presStyleCnt="0">
        <dgm:presLayoutVars>
          <dgm:hierBranch val="init"/>
        </dgm:presLayoutVars>
      </dgm:prSet>
      <dgm:spPr/>
    </dgm:pt>
    <dgm:pt modelId="{2012F556-2C76-4AEF-9813-B07A6B0BFD20}" type="pres">
      <dgm:prSet presAssocID="{EA7BF95E-8935-415E-B4DB-C9CBAF2B6436}" presName="rootComposite1" presStyleCnt="0"/>
      <dgm:spPr/>
    </dgm:pt>
    <dgm:pt modelId="{8D1E3052-B812-4C1E-BAC2-9FDB19ACE1BE}" type="pres">
      <dgm:prSet presAssocID="{EA7BF95E-8935-415E-B4DB-C9CBAF2B6436}" presName="rootText1" presStyleLbl="node0" presStyleIdx="0" presStyleCnt="1" custScaleX="144302" custScaleY="1521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294F5B-3C21-4848-AD47-26D0E7E4EF08}" type="pres">
      <dgm:prSet presAssocID="{EA7BF95E-8935-415E-B4DB-C9CBAF2B643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1BCBD60-1153-4F72-AA32-056DE2F9DF86}" type="pres">
      <dgm:prSet presAssocID="{EA7BF95E-8935-415E-B4DB-C9CBAF2B6436}" presName="hierChild2" presStyleCnt="0"/>
      <dgm:spPr/>
    </dgm:pt>
    <dgm:pt modelId="{5D94EE61-0D82-4248-B0DF-1E70DAA5CDEB}" type="pres">
      <dgm:prSet presAssocID="{131E37AB-0B4F-48C9-9955-7BDCE97261ED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0000532-9BA0-48AF-8249-CEFE14D6B43B}" type="pres">
      <dgm:prSet presAssocID="{72A197C1-3B9D-42C6-B660-77FE8439B2C8}" presName="hierRoot2" presStyleCnt="0">
        <dgm:presLayoutVars>
          <dgm:hierBranch val="init"/>
        </dgm:presLayoutVars>
      </dgm:prSet>
      <dgm:spPr/>
    </dgm:pt>
    <dgm:pt modelId="{343C371D-E370-484D-BDB7-A4AEEFB6B8EA}" type="pres">
      <dgm:prSet presAssocID="{72A197C1-3B9D-42C6-B660-77FE8439B2C8}" presName="rootComposite" presStyleCnt="0"/>
      <dgm:spPr/>
    </dgm:pt>
    <dgm:pt modelId="{386814B7-3596-4902-B889-1962D4EC1E60}" type="pres">
      <dgm:prSet presAssocID="{72A197C1-3B9D-42C6-B660-77FE8439B2C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4CFCF1-00CE-4D37-827A-A28B8052CB81}" type="pres">
      <dgm:prSet presAssocID="{72A197C1-3B9D-42C6-B660-77FE8439B2C8}" presName="rootConnector" presStyleLbl="node2" presStyleIdx="0" presStyleCnt="3"/>
      <dgm:spPr/>
      <dgm:t>
        <a:bodyPr/>
        <a:lstStyle/>
        <a:p>
          <a:endParaRPr lang="en-US"/>
        </a:p>
      </dgm:t>
    </dgm:pt>
    <dgm:pt modelId="{2DA024E0-B2C9-4DA5-8497-E7806410A4E1}" type="pres">
      <dgm:prSet presAssocID="{72A197C1-3B9D-42C6-B660-77FE8439B2C8}" presName="hierChild4" presStyleCnt="0"/>
      <dgm:spPr/>
    </dgm:pt>
    <dgm:pt modelId="{B644D4EB-A438-4855-B182-5B566AD04442}" type="pres">
      <dgm:prSet presAssocID="{72A197C1-3B9D-42C6-B660-77FE8439B2C8}" presName="hierChild5" presStyleCnt="0"/>
      <dgm:spPr/>
    </dgm:pt>
    <dgm:pt modelId="{F08A9FD3-63D3-466D-BBE1-F6497289023F}" type="pres">
      <dgm:prSet presAssocID="{C37426FA-710A-4992-9A27-07AFDB2CD79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975F9AB-ED41-4915-B39B-31DC57D5D1E0}" type="pres">
      <dgm:prSet presAssocID="{5670ABA5-C046-4973-B0A5-45BCB22E1DDA}" presName="hierRoot2" presStyleCnt="0">
        <dgm:presLayoutVars>
          <dgm:hierBranch val="init"/>
        </dgm:presLayoutVars>
      </dgm:prSet>
      <dgm:spPr/>
    </dgm:pt>
    <dgm:pt modelId="{6407EECB-C5A1-4E05-917C-A499D58B656C}" type="pres">
      <dgm:prSet presAssocID="{5670ABA5-C046-4973-B0A5-45BCB22E1DDA}" presName="rootComposite" presStyleCnt="0"/>
      <dgm:spPr/>
    </dgm:pt>
    <dgm:pt modelId="{8749AE68-45C6-4264-B6B0-C0FEC1998F38}" type="pres">
      <dgm:prSet presAssocID="{5670ABA5-C046-4973-B0A5-45BCB22E1DD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FEE48A-60AC-45A5-9E58-3D247CDE3AA7}" type="pres">
      <dgm:prSet presAssocID="{5670ABA5-C046-4973-B0A5-45BCB22E1DDA}" presName="rootConnector" presStyleLbl="node2" presStyleIdx="1" presStyleCnt="3"/>
      <dgm:spPr/>
      <dgm:t>
        <a:bodyPr/>
        <a:lstStyle/>
        <a:p>
          <a:endParaRPr lang="en-US"/>
        </a:p>
      </dgm:t>
    </dgm:pt>
    <dgm:pt modelId="{2ECAF64D-0C20-40EB-A149-3BEBEC4DA418}" type="pres">
      <dgm:prSet presAssocID="{5670ABA5-C046-4973-B0A5-45BCB22E1DDA}" presName="hierChild4" presStyleCnt="0"/>
      <dgm:spPr/>
    </dgm:pt>
    <dgm:pt modelId="{5EB3C0F7-044D-4172-835A-84ED08BDFB27}" type="pres">
      <dgm:prSet presAssocID="{5670ABA5-C046-4973-B0A5-45BCB22E1DDA}" presName="hierChild5" presStyleCnt="0"/>
      <dgm:spPr/>
    </dgm:pt>
    <dgm:pt modelId="{23F19252-CB9D-428A-B4AD-FAEC47D956A9}" type="pres">
      <dgm:prSet presAssocID="{B6ADD8C2-220D-42CD-96B2-F57BF6C4CCE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D90DD18-8415-4518-9B2B-03A5093C785E}" type="pres">
      <dgm:prSet presAssocID="{B5A605F6-05ED-418A-912F-D2E84A3297E4}" presName="hierRoot2" presStyleCnt="0">
        <dgm:presLayoutVars>
          <dgm:hierBranch val="init"/>
        </dgm:presLayoutVars>
      </dgm:prSet>
      <dgm:spPr/>
    </dgm:pt>
    <dgm:pt modelId="{0B31D4D6-328F-44A5-B0F9-73F7B35D9D2D}" type="pres">
      <dgm:prSet presAssocID="{B5A605F6-05ED-418A-912F-D2E84A3297E4}" presName="rootComposite" presStyleCnt="0"/>
      <dgm:spPr/>
    </dgm:pt>
    <dgm:pt modelId="{7187982A-3A76-42B2-9D1D-FE16644F1CEC}" type="pres">
      <dgm:prSet presAssocID="{B5A605F6-05ED-418A-912F-D2E84A3297E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C0032-9192-4A4B-AC54-0C75E1B9E09E}" type="pres">
      <dgm:prSet presAssocID="{B5A605F6-05ED-418A-912F-D2E84A3297E4}" presName="rootConnector" presStyleLbl="node2" presStyleIdx="2" presStyleCnt="3"/>
      <dgm:spPr/>
      <dgm:t>
        <a:bodyPr/>
        <a:lstStyle/>
        <a:p>
          <a:endParaRPr lang="en-US"/>
        </a:p>
      </dgm:t>
    </dgm:pt>
    <dgm:pt modelId="{C8A69AD7-6B9F-4AFF-894D-D84291FE96A4}" type="pres">
      <dgm:prSet presAssocID="{B5A605F6-05ED-418A-912F-D2E84A3297E4}" presName="hierChild4" presStyleCnt="0"/>
      <dgm:spPr/>
    </dgm:pt>
    <dgm:pt modelId="{C28A2487-FECB-4BB9-850D-5C814405A2DA}" type="pres">
      <dgm:prSet presAssocID="{B5A605F6-05ED-418A-912F-D2E84A3297E4}" presName="hierChild5" presStyleCnt="0"/>
      <dgm:spPr/>
    </dgm:pt>
    <dgm:pt modelId="{0FB1C8D6-0F3D-45E0-8018-83E21CF7253A}" type="pres">
      <dgm:prSet presAssocID="{EA7BF95E-8935-415E-B4DB-C9CBAF2B6436}" presName="hierChild3" presStyleCnt="0"/>
      <dgm:spPr/>
    </dgm:pt>
  </dgm:ptLst>
  <dgm:cxnLst>
    <dgm:cxn modelId="{1A2DC6C5-0E4A-4B89-AABF-48BC3D16493A}" type="presOf" srcId="{EA7BF95E-8935-415E-B4DB-C9CBAF2B6436}" destId="{8D1E3052-B812-4C1E-BAC2-9FDB19ACE1BE}" srcOrd="0" destOrd="0" presId="urn:microsoft.com/office/officeart/2005/8/layout/orgChart1"/>
    <dgm:cxn modelId="{639DF6C2-9732-4BAE-8B26-9F9711722049}" srcId="{E81B002B-BBE5-44B8-BA30-7289156180AD}" destId="{EA7BF95E-8935-415E-B4DB-C9CBAF2B6436}" srcOrd="0" destOrd="0" parTransId="{2DEFDD84-0F25-46F9-AFC3-5EB561A5B066}" sibTransId="{D9C74B14-0963-4993-BB1E-FCA5F6FD6C10}"/>
    <dgm:cxn modelId="{9FBF9E78-89A5-4A94-80E0-B36FC3848A7E}" type="presOf" srcId="{72A197C1-3B9D-42C6-B660-77FE8439B2C8}" destId="{664CFCF1-00CE-4D37-827A-A28B8052CB81}" srcOrd="1" destOrd="0" presId="urn:microsoft.com/office/officeart/2005/8/layout/orgChart1"/>
    <dgm:cxn modelId="{BC853EBC-6828-4886-9229-1FD403AEFB88}" type="presOf" srcId="{EA7BF95E-8935-415E-B4DB-C9CBAF2B6436}" destId="{94294F5B-3C21-4848-AD47-26D0E7E4EF08}" srcOrd="1" destOrd="0" presId="urn:microsoft.com/office/officeart/2005/8/layout/orgChart1"/>
    <dgm:cxn modelId="{FCA33076-C6BE-4FA4-BF4A-D27B844112E5}" type="presOf" srcId="{5670ABA5-C046-4973-B0A5-45BCB22E1DDA}" destId="{B3FEE48A-60AC-45A5-9E58-3D247CDE3AA7}" srcOrd="1" destOrd="0" presId="urn:microsoft.com/office/officeart/2005/8/layout/orgChart1"/>
    <dgm:cxn modelId="{976E9D2B-EAD1-40FD-888E-A290BD8A005B}" srcId="{EA7BF95E-8935-415E-B4DB-C9CBAF2B6436}" destId="{5670ABA5-C046-4973-B0A5-45BCB22E1DDA}" srcOrd="1" destOrd="0" parTransId="{C37426FA-710A-4992-9A27-07AFDB2CD797}" sibTransId="{F7256520-AF0E-465C-A108-4ED7D329AE43}"/>
    <dgm:cxn modelId="{14C3B552-1E46-4DE2-B730-E00FC75D8B1F}" type="presOf" srcId="{B5A605F6-05ED-418A-912F-D2E84A3297E4}" destId="{011C0032-9192-4A4B-AC54-0C75E1B9E09E}" srcOrd="1" destOrd="0" presId="urn:microsoft.com/office/officeart/2005/8/layout/orgChart1"/>
    <dgm:cxn modelId="{F279C483-B2D5-4011-8949-DCE35B1E8B86}" srcId="{EA7BF95E-8935-415E-B4DB-C9CBAF2B6436}" destId="{B5A605F6-05ED-418A-912F-D2E84A3297E4}" srcOrd="2" destOrd="0" parTransId="{B6ADD8C2-220D-42CD-96B2-F57BF6C4CCE4}" sibTransId="{DDE499D1-D222-485F-A528-7F773C5F66C4}"/>
    <dgm:cxn modelId="{C7076A51-9503-4C30-8672-CC81FC3083F1}" type="presOf" srcId="{5670ABA5-C046-4973-B0A5-45BCB22E1DDA}" destId="{8749AE68-45C6-4264-B6B0-C0FEC1998F38}" srcOrd="0" destOrd="0" presId="urn:microsoft.com/office/officeart/2005/8/layout/orgChart1"/>
    <dgm:cxn modelId="{24119570-2F26-44EF-A7BF-8CAF5F0C17DA}" type="presOf" srcId="{B5A605F6-05ED-418A-912F-D2E84A3297E4}" destId="{7187982A-3A76-42B2-9D1D-FE16644F1CEC}" srcOrd="0" destOrd="0" presId="urn:microsoft.com/office/officeart/2005/8/layout/orgChart1"/>
    <dgm:cxn modelId="{D164276D-9524-4089-854D-BF3E7675F58F}" srcId="{EA7BF95E-8935-415E-B4DB-C9CBAF2B6436}" destId="{72A197C1-3B9D-42C6-B660-77FE8439B2C8}" srcOrd="0" destOrd="0" parTransId="{131E37AB-0B4F-48C9-9955-7BDCE97261ED}" sibTransId="{686F855B-F7B5-4CD2-B45C-2CD739C3A555}"/>
    <dgm:cxn modelId="{DC7FD0DB-16E0-4AFD-B975-5ABE837E4F49}" type="presOf" srcId="{72A197C1-3B9D-42C6-B660-77FE8439B2C8}" destId="{386814B7-3596-4902-B889-1962D4EC1E60}" srcOrd="0" destOrd="0" presId="urn:microsoft.com/office/officeart/2005/8/layout/orgChart1"/>
    <dgm:cxn modelId="{7E488569-B437-4D10-A02F-D6FA539962D4}" type="presOf" srcId="{E81B002B-BBE5-44B8-BA30-7289156180AD}" destId="{76289838-1BD9-4893-8BC0-D33902A5CCDA}" srcOrd="0" destOrd="0" presId="urn:microsoft.com/office/officeart/2005/8/layout/orgChart1"/>
    <dgm:cxn modelId="{A70AF5E3-7D54-4AA0-8D8A-8295E73D3FCB}" type="presOf" srcId="{131E37AB-0B4F-48C9-9955-7BDCE97261ED}" destId="{5D94EE61-0D82-4248-B0DF-1E70DAA5CDEB}" srcOrd="0" destOrd="0" presId="urn:microsoft.com/office/officeart/2005/8/layout/orgChart1"/>
    <dgm:cxn modelId="{B757346B-0A65-4E94-8951-AA01524C54D1}" type="presOf" srcId="{B6ADD8C2-220D-42CD-96B2-F57BF6C4CCE4}" destId="{23F19252-CB9D-428A-B4AD-FAEC47D956A9}" srcOrd="0" destOrd="0" presId="urn:microsoft.com/office/officeart/2005/8/layout/orgChart1"/>
    <dgm:cxn modelId="{9E776BA1-1EE1-423B-B1D2-194E7FA33423}" type="presOf" srcId="{C37426FA-710A-4992-9A27-07AFDB2CD797}" destId="{F08A9FD3-63D3-466D-BBE1-F6497289023F}" srcOrd="0" destOrd="0" presId="urn:microsoft.com/office/officeart/2005/8/layout/orgChart1"/>
    <dgm:cxn modelId="{2632FDFC-6F78-4BA6-9883-128DF14CD858}" type="presParOf" srcId="{76289838-1BD9-4893-8BC0-D33902A5CCDA}" destId="{B6713836-2127-43FB-81EF-F23B9A87BAD2}" srcOrd="0" destOrd="0" presId="urn:microsoft.com/office/officeart/2005/8/layout/orgChart1"/>
    <dgm:cxn modelId="{0B9BAD02-7EF3-49A5-AE5D-97211D74CCF0}" type="presParOf" srcId="{B6713836-2127-43FB-81EF-F23B9A87BAD2}" destId="{2012F556-2C76-4AEF-9813-B07A6B0BFD20}" srcOrd="0" destOrd="0" presId="urn:microsoft.com/office/officeart/2005/8/layout/orgChart1"/>
    <dgm:cxn modelId="{8B49CC37-1ECA-4ECC-B4F7-1CD29153524B}" type="presParOf" srcId="{2012F556-2C76-4AEF-9813-B07A6B0BFD20}" destId="{8D1E3052-B812-4C1E-BAC2-9FDB19ACE1BE}" srcOrd="0" destOrd="0" presId="urn:microsoft.com/office/officeart/2005/8/layout/orgChart1"/>
    <dgm:cxn modelId="{640BA2D9-D91F-48B0-8B46-4A1C1E110476}" type="presParOf" srcId="{2012F556-2C76-4AEF-9813-B07A6B0BFD20}" destId="{94294F5B-3C21-4848-AD47-26D0E7E4EF08}" srcOrd="1" destOrd="0" presId="urn:microsoft.com/office/officeart/2005/8/layout/orgChart1"/>
    <dgm:cxn modelId="{83C94628-DF23-4456-BC5B-95FA9F9A82FF}" type="presParOf" srcId="{B6713836-2127-43FB-81EF-F23B9A87BAD2}" destId="{01BCBD60-1153-4F72-AA32-056DE2F9DF86}" srcOrd="1" destOrd="0" presId="urn:microsoft.com/office/officeart/2005/8/layout/orgChart1"/>
    <dgm:cxn modelId="{1CAA084B-88A4-41BD-B7D3-FB190BE18D5A}" type="presParOf" srcId="{01BCBD60-1153-4F72-AA32-056DE2F9DF86}" destId="{5D94EE61-0D82-4248-B0DF-1E70DAA5CDEB}" srcOrd="0" destOrd="0" presId="urn:microsoft.com/office/officeart/2005/8/layout/orgChart1"/>
    <dgm:cxn modelId="{B24AAF69-6105-4E24-9797-ECA8E39C54D4}" type="presParOf" srcId="{01BCBD60-1153-4F72-AA32-056DE2F9DF86}" destId="{50000532-9BA0-48AF-8249-CEFE14D6B43B}" srcOrd="1" destOrd="0" presId="urn:microsoft.com/office/officeart/2005/8/layout/orgChart1"/>
    <dgm:cxn modelId="{C870853B-8EF1-4E33-8C50-9B285150A69C}" type="presParOf" srcId="{50000532-9BA0-48AF-8249-CEFE14D6B43B}" destId="{343C371D-E370-484D-BDB7-A4AEEFB6B8EA}" srcOrd="0" destOrd="0" presId="urn:microsoft.com/office/officeart/2005/8/layout/orgChart1"/>
    <dgm:cxn modelId="{CC012404-B64E-4D81-B2BE-B38173E59A95}" type="presParOf" srcId="{343C371D-E370-484D-BDB7-A4AEEFB6B8EA}" destId="{386814B7-3596-4902-B889-1962D4EC1E60}" srcOrd="0" destOrd="0" presId="urn:microsoft.com/office/officeart/2005/8/layout/orgChart1"/>
    <dgm:cxn modelId="{6E8D7F80-096E-4CA6-8BC9-4E295A12F46F}" type="presParOf" srcId="{343C371D-E370-484D-BDB7-A4AEEFB6B8EA}" destId="{664CFCF1-00CE-4D37-827A-A28B8052CB81}" srcOrd="1" destOrd="0" presId="urn:microsoft.com/office/officeart/2005/8/layout/orgChart1"/>
    <dgm:cxn modelId="{BC780C02-B4F5-48EA-9550-335DB90E944C}" type="presParOf" srcId="{50000532-9BA0-48AF-8249-CEFE14D6B43B}" destId="{2DA024E0-B2C9-4DA5-8497-E7806410A4E1}" srcOrd="1" destOrd="0" presId="urn:microsoft.com/office/officeart/2005/8/layout/orgChart1"/>
    <dgm:cxn modelId="{2BDDB5B6-F16E-4D5D-8B6A-8C00D5E19F36}" type="presParOf" srcId="{50000532-9BA0-48AF-8249-CEFE14D6B43B}" destId="{B644D4EB-A438-4855-B182-5B566AD04442}" srcOrd="2" destOrd="0" presId="urn:microsoft.com/office/officeart/2005/8/layout/orgChart1"/>
    <dgm:cxn modelId="{B950123A-B7C6-46F0-96A1-C9A30A22D4A9}" type="presParOf" srcId="{01BCBD60-1153-4F72-AA32-056DE2F9DF86}" destId="{F08A9FD3-63D3-466D-BBE1-F6497289023F}" srcOrd="2" destOrd="0" presId="urn:microsoft.com/office/officeart/2005/8/layout/orgChart1"/>
    <dgm:cxn modelId="{73546FB2-9B70-43B4-AAD6-7254775BF8FA}" type="presParOf" srcId="{01BCBD60-1153-4F72-AA32-056DE2F9DF86}" destId="{0975F9AB-ED41-4915-B39B-31DC57D5D1E0}" srcOrd="3" destOrd="0" presId="urn:microsoft.com/office/officeart/2005/8/layout/orgChart1"/>
    <dgm:cxn modelId="{EFF2E2DA-019E-4361-B84A-A73427AA90CB}" type="presParOf" srcId="{0975F9AB-ED41-4915-B39B-31DC57D5D1E0}" destId="{6407EECB-C5A1-4E05-917C-A499D58B656C}" srcOrd="0" destOrd="0" presId="urn:microsoft.com/office/officeart/2005/8/layout/orgChart1"/>
    <dgm:cxn modelId="{6B0CC593-1FA4-42E1-8DDD-358F9853075B}" type="presParOf" srcId="{6407EECB-C5A1-4E05-917C-A499D58B656C}" destId="{8749AE68-45C6-4264-B6B0-C0FEC1998F38}" srcOrd="0" destOrd="0" presId="urn:microsoft.com/office/officeart/2005/8/layout/orgChart1"/>
    <dgm:cxn modelId="{29A0F9FD-A736-4C70-A574-59F372EC51F6}" type="presParOf" srcId="{6407EECB-C5A1-4E05-917C-A499D58B656C}" destId="{B3FEE48A-60AC-45A5-9E58-3D247CDE3AA7}" srcOrd="1" destOrd="0" presId="urn:microsoft.com/office/officeart/2005/8/layout/orgChart1"/>
    <dgm:cxn modelId="{A452B9D8-50B9-4E0D-8872-B872C86DBDBD}" type="presParOf" srcId="{0975F9AB-ED41-4915-B39B-31DC57D5D1E0}" destId="{2ECAF64D-0C20-40EB-A149-3BEBEC4DA418}" srcOrd="1" destOrd="0" presId="urn:microsoft.com/office/officeart/2005/8/layout/orgChart1"/>
    <dgm:cxn modelId="{B84387F7-9530-4044-8F82-3C8D57D02066}" type="presParOf" srcId="{0975F9AB-ED41-4915-B39B-31DC57D5D1E0}" destId="{5EB3C0F7-044D-4172-835A-84ED08BDFB27}" srcOrd="2" destOrd="0" presId="urn:microsoft.com/office/officeart/2005/8/layout/orgChart1"/>
    <dgm:cxn modelId="{3DBEFAE8-4FDB-46F1-9326-A40A2CE2C838}" type="presParOf" srcId="{01BCBD60-1153-4F72-AA32-056DE2F9DF86}" destId="{23F19252-CB9D-428A-B4AD-FAEC47D956A9}" srcOrd="4" destOrd="0" presId="urn:microsoft.com/office/officeart/2005/8/layout/orgChart1"/>
    <dgm:cxn modelId="{1F649ADA-A726-424F-9DB4-3AAFDA7AECA9}" type="presParOf" srcId="{01BCBD60-1153-4F72-AA32-056DE2F9DF86}" destId="{5D90DD18-8415-4518-9B2B-03A5093C785E}" srcOrd="5" destOrd="0" presId="urn:microsoft.com/office/officeart/2005/8/layout/orgChart1"/>
    <dgm:cxn modelId="{52B96BD3-9FD8-4D1E-B599-3EFA847F2831}" type="presParOf" srcId="{5D90DD18-8415-4518-9B2B-03A5093C785E}" destId="{0B31D4D6-328F-44A5-B0F9-73F7B35D9D2D}" srcOrd="0" destOrd="0" presId="urn:microsoft.com/office/officeart/2005/8/layout/orgChart1"/>
    <dgm:cxn modelId="{11D0756E-4CF4-415D-A26B-34F7B05C4E42}" type="presParOf" srcId="{0B31D4D6-328F-44A5-B0F9-73F7B35D9D2D}" destId="{7187982A-3A76-42B2-9D1D-FE16644F1CEC}" srcOrd="0" destOrd="0" presId="urn:microsoft.com/office/officeart/2005/8/layout/orgChart1"/>
    <dgm:cxn modelId="{2FB2663E-A28A-437A-AC4B-7CA531433A24}" type="presParOf" srcId="{0B31D4D6-328F-44A5-B0F9-73F7B35D9D2D}" destId="{011C0032-9192-4A4B-AC54-0C75E1B9E09E}" srcOrd="1" destOrd="0" presId="urn:microsoft.com/office/officeart/2005/8/layout/orgChart1"/>
    <dgm:cxn modelId="{1CFDEF2F-F87A-49FF-AFC7-47334977B613}" type="presParOf" srcId="{5D90DD18-8415-4518-9B2B-03A5093C785E}" destId="{C8A69AD7-6B9F-4AFF-894D-D84291FE96A4}" srcOrd="1" destOrd="0" presId="urn:microsoft.com/office/officeart/2005/8/layout/orgChart1"/>
    <dgm:cxn modelId="{B186A93D-2DA6-4180-966C-8EE3895E29F0}" type="presParOf" srcId="{5D90DD18-8415-4518-9B2B-03A5093C785E}" destId="{C28A2487-FECB-4BB9-850D-5C814405A2DA}" srcOrd="2" destOrd="0" presId="urn:microsoft.com/office/officeart/2005/8/layout/orgChart1"/>
    <dgm:cxn modelId="{9A43FDA1-AC64-4705-B347-CB9E1E0E559F}" type="presParOf" srcId="{B6713836-2127-43FB-81EF-F23B9A87BAD2}" destId="{0FB1C8D6-0F3D-45E0-8018-83E21CF7253A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A5689E-B3DE-458D-A82C-624F622EA19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898124-3935-437B-90C2-BA3127F9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5689E-B3DE-458D-A82C-624F622EA19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898124-3935-437B-90C2-BA3127F9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BA5689E-B3DE-458D-A82C-624F622EA19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898124-3935-437B-90C2-BA3127F9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5689E-B3DE-458D-A82C-624F622EA19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898124-3935-437B-90C2-BA3127F9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A5689E-B3DE-458D-A82C-624F622EA19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2898124-3935-437B-90C2-BA3127F9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5689E-B3DE-458D-A82C-624F622EA19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898124-3935-437B-90C2-BA3127F9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5689E-B3DE-458D-A82C-624F622EA19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898124-3935-437B-90C2-BA3127F9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5689E-B3DE-458D-A82C-624F622EA19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898124-3935-437B-90C2-BA3127F9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A5689E-B3DE-458D-A82C-624F622EA19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898124-3935-437B-90C2-BA3127F9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5689E-B3DE-458D-A82C-624F622EA19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898124-3935-437B-90C2-BA3127F9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5689E-B3DE-458D-A82C-624F622EA19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898124-3935-437B-90C2-BA3127F98F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BA5689E-B3DE-458D-A82C-624F622EA19A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2898124-3935-437B-90C2-BA3127F98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3174" y="428604"/>
            <a:ext cx="6215074" cy="2868168"/>
          </a:xfrm>
        </p:spPr>
        <p:txBody>
          <a:bodyPr/>
          <a:lstStyle/>
          <a:p>
            <a:pPr algn="ctr"/>
            <a:r>
              <a:rPr lang="sr-Cyrl-RS" sz="2800" dirty="0" smtClean="0"/>
              <a:t>Наслов теме:</a:t>
            </a:r>
            <a:r>
              <a:rPr lang="sr-Cyrl-RS" sz="6000" dirty="0" smtClean="0"/>
              <a:t/>
            </a:r>
            <a:br>
              <a:rPr lang="sr-Cyrl-RS" sz="6000" dirty="0" smtClean="0"/>
            </a:br>
            <a:r>
              <a:rPr lang="sr-Cyrl-RS" sz="6000" dirty="0" smtClean="0"/>
              <a:t> </a:t>
            </a:r>
            <a:r>
              <a:rPr lang="sr-Cyrl-RS" sz="6000" i="1" dirty="0" smtClean="0"/>
              <a:t>„ Ово смо ми“</a:t>
            </a:r>
            <a:endParaRPr lang="en-US" sz="6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1802" y="4500570"/>
            <a:ext cx="5114778" cy="1101248"/>
          </a:xfrm>
        </p:spPr>
        <p:txBody>
          <a:bodyPr/>
          <a:lstStyle/>
          <a:p>
            <a:r>
              <a:rPr lang="sr-Cyrl-RS" b="1" i="1" dirty="0" smtClean="0"/>
              <a:t>Драгана Милошевић</a:t>
            </a:r>
          </a:p>
          <a:p>
            <a:r>
              <a:rPr lang="sr-Cyrl-RS" b="1" i="1" dirty="0" smtClean="0"/>
              <a:t>Дијана Милановић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3643306" cy="3000396"/>
          </a:xfrm>
          <a:prstGeom prst="heart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RelaxedModerately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D:\Dijana\slike sajt\федемус\foto_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3790946" cy="2524583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rektor\Desktop\prezentacija\22728878_153209441946946_428033151421744010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90998" cy="314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Direktor\Desktop\prezentacija\22815046_151370915601248_901683164617471229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191008" cy="3143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Direktor\Desktop\prezentacija\foto_(1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214686"/>
            <a:ext cx="2521662" cy="364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Direktor\Desktop\prezentacija\foto_(1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2"/>
            <a:ext cx="321467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Direktor\Desktop\prezentacija\IMG_20171023_1512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714752"/>
            <a:ext cx="3214710" cy="2845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irektor\Desktop\prezentacija\нов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0"/>
            <a:ext cx="6143668" cy="628652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22. Републички фестивал дечјег музичког стваралаштва „Деца композитори“ </a:t>
            </a:r>
            <a:br>
              <a:rPr lang="ru-RU" sz="3200" b="1" dirty="0" smtClean="0"/>
            </a:br>
            <a:r>
              <a:rPr lang="ru-RU" sz="3200" b="1" dirty="0" smtClean="0"/>
              <a:t>ФЕДЕМУС 2017</a:t>
            </a: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b="1" i="1" dirty="0" smtClean="0"/>
              <a:t>„Хајде да певамо“</a:t>
            </a:r>
          </a:p>
          <a:p>
            <a:r>
              <a:rPr lang="ru-RU" sz="3200" dirty="0" smtClean="0"/>
              <a:t>Понедељак, 23. октобар у 17 часова</a:t>
            </a:r>
          </a:p>
          <a:p>
            <a:r>
              <a:rPr lang="ru-RU" sz="2000" dirty="0" smtClean="0"/>
              <a:t>Сала Донка Шпичек</a:t>
            </a:r>
            <a:br>
              <a:rPr lang="ru-RU" sz="2000" dirty="0" smtClean="0"/>
            </a:br>
            <a:r>
              <a:rPr lang="ru-RU" sz="2000" dirty="0" smtClean="0"/>
              <a:t>Дечји културни центар Београд</a:t>
            </a:r>
            <a:br>
              <a:rPr lang="ru-RU" sz="2000" dirty="0" smtClean="0"/>
            </a:br>
            <a:r>
              <a:rPr lang="ru-RU" sz="2000" dirty="0" smtClean="0"/>
              <a:t>Таковска 8</a:t>
            </a:r>
          </a:p>
          <a:p>
            <a:endParaRPr lang="en-US" sz="3200" dirty="0"/>
          </a:p>
        </p:txBody>
      </p:sp>
      <p:pic>
        <p:nvPicPr>
          <p:cNvPr id="2050" name="Picture 2" descr="D:\Dijana\slike sajt\федемус\foto_(4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3147344" cy="2524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D:\Dijana\slike sajt\федемус\foto_(4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321471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D:\Dijana\slike sajt\федемус\IMG_20171023_1519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5000636"/>
            <a:ext cx="3509960" cy="1666866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4478" y="21429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i="1" dirty="0" smtClean="0"/>
              <a:t>ФЕДЕМУС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ru-RU" dirty="0" smtClean="0"/>
              <a:t> </a:t>
            </a:r>
            <a:r>
              <a:rPr lang="ru-RU" sz="2200" dirty="0" smtClean="0"/>
              <a:t>Фестивал дечјег музичког стваралаштва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14488"/>
            <a:ext cx="5257808" cy="5143512"/>
          </a:xfrm>
        </p:spPr>
        <p:txBody>
          <a:bodyPr>
            <a:normAutofit fontScale="40000" lnSpcReduction="20000"/>
          </a:bodyPr>
          <a:lstStyle/>
          <a:p>
            <a:r>
              <a:rPr lang="ru-RU" sz="59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афирмише самостално дечје музичко стваралаштво и креативан рад одраслих са децом</a:t>
            </a:r>
            <a:endParaRPr lang="sr-Latn-RS" sz="59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59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59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Деца пишу текстове и компонују, а затим изводе те песме.</a:t>
            </a:r>
            <a:endParaRPr lang="sr-Latn-RS" sz="59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4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учешћа на конкурсу имају ученици </a:t>
            </a:r>
            <a:r>
              <a:rPr lang="ru-RU" sz="59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 и средњих школа, учесници музичких активности дечјих културних центара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сличних дечјих установа и асоцијација на територији Републике Србије.</a:t>
            </a:r>
            <a:endParaRPr lang="en-US" sz="4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Direktor\Desktop\prezentacija\DVD-omot-osn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625208"/>
            <a:ext cx="3232792" cy="3232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Direktor\Desktop\prezentacija\foto_(4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785926"/>
            <a:ext cx="2928958" cy="1665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1" name="Picture 1" descr="C:\Users\Direktor\Desktop\prezentacija\IMG-20171213-WA0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14290"/>
            <a:ext cx="2538847" cy="1427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5720" y="928670"/>
          <a:ext cx="7715304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1E3052-B812-4C1E-BAC2-9FDB19ACE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8D1E3052-B812-4C1E-BAC2-9FDB19ACE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4EE61-0D82-4248-B0DF-1E70DAA5C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5D94EE61-0D82-4248-B0DF-1E70DAA5C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6814B7-3596-4902-B889-1962D4EC1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386814B7-3596-4902-B889-1962D4EC1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8A9FD3-63D3-466D-BBE1-F64972890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F08A9FD3-63D3-466D-BBE1-F64972890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49AE68-45C6-4264-B6B0-C0FEC1998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8749AE68-45C6-4264-B6B0-C0FEC1998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F19252-CB9D-428A-B4AD-FAEC47D95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23F19252-CB9D-428A-B4AD-FAEC47D95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7982A-3A76-42B2-9D1D-FE16644F1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7187982A-3A76-42B2-9D1D-FE16644F1C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28802"/>
            <a:ext cx="8001056" cy="492919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деца узраста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7 до 15 година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часовима музичке културе или кроз слободне активности 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је отворен од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 01. 2017. до 15.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03. 2017.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године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        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Dijana\slike sajt\федемус\IMG_20171016_113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14290"/>
            <a:ext cx="2071702" cy="1524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Dijana\slike sajt\федемус\IMG_20171016_113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290"/>
            <a:ext cx="2128242" cy="1500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D:\Dijana\slike sajt\федемус\IMG_20171019_120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14290"/>
            <a:ext cx="2143141" cy="1606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D:\Dijana\slike sajt\федемус\video-15086032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000504"/>
            <a:ext cx="292895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D:\Dijana\slike sajt\федемус\IMG_20171023_1513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4000504"/>
            <a:ext cx="3143272" cy="2356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7430"/>
            <a:ext cx="8715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Пријављене композиције   морају бити уредно написане</a:t>
            </a:r>
          </a:p>
          <a:p>
            <a:pPr>
              <a:buFont typeface="Wingdings" pitchFamily="2" charset="2"/>
              <a:buChar char="v"/>
            </a:pPr>
            <a:endParaRPr lang="ru-RU" sz="2400" b="1" spc="-15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Учесници конкурса могу компоновати појединачно или групно</a:t>
            </a:r>
            <a:r>
              <a:rPr lang="en-US" sz="24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sr-Cyrl-RS" sz="2400" b="1" spc="-15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sr-Cyrl-RS" sz="2400" b="1" spc="-15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Учесници конкурса</a:t>
            </a:r>
            <a:r>
              <a:rPr lang="en-US" sz="24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прилажу мелодијску линију са уписаним текстом или шаљу радни </a:t>
            </a:r>
            <a:r>
              <a:rPr lang="en-US" sz="24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снимак на ЦДу.</a:t>
            </a:r>
          </a:p>
          <a:p>
            <a:pPr lvl="0">
              <a:buFont typeface="Wingdings" pitchFamily="2" charset="2"/>
              <a:buChar char="v"/>
            </a:pPr>
            <a:endParaRPr lang="en-US" sz="2400" b="1" spc="-15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Учесници конкурса могу компоновати инструменталну композицију за одређени инструмент која мора бити записана самостално или уз помоћ наставника </a:t>
            </a:r>
          </a:p>
          <a:p>
            <a:pPr>
              <a:buFont typeface="Wingdings" pitchFamily="2" charset="2"/>
              <a:buChar char="v"/>
            </a:pPr>
            <a:endParaRPr lang="ru-RU" sz="2400" b="1" spc="-15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214290"/>
            <a:ext cx="8072462" cy="40860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Учесници конкурса могу компоновати електронску, компјутерску композицију, снимљену на ЦД – у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Композиције морају бити оригиналне, писане од стране детета или групе деце а без интервенција одраслог, настале у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години и не смеју бити извођене на другим фестивалима.</a:t>
            </a:r>
          </a:p>
          <a:p>
            <a:pPr lvl="0">
              <a:buFont typeface="Wingdings" pitchFamily="2" charset="2"/>
              <a:buChar char="v"/>
            </a:pPr>
            <a:endParaRPr lang="en-US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Секециона комисија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 приспелих композиција на конкурс врши избор до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вокалних, 6 инструменталних и 6 електронских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 обезбеђује матрице за композиције које нису снимљене у студију, расписивање аранжмана за сваку вокалну композицију која ће се изводити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завршном концерту</a:t>
            </a: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4282" y="5286388"/>
            <a:ext cx="800105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 има ексклузивно право да композиције које одабере Селекциона комисија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извођење на завршном концерту, сними аудио и ЦД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као и да уврсти у штампану збирку нота,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емитовања у медијима и на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другим Фестивалима.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Dijana\slike sajt\федемус\foto_(3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321471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Dijana\slike sajt\федемус\IMG_20171023_152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571876"/>
            <a:ext cx="2985697" cy="166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7166"/>
            <a:ext cx="5286380" cy="621508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рипреме су започете у мају 2017.</a:t>
            </a:r>
            <a:endParaRPr lang="sr-Cyrl-R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Корелација </a:t>
            </a:r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између спортске и музичке секције.</a:t>
            </a:r>
          </a:p>
          <a:p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часовима музичке  секције настала је композиција „Играјмо се“. </a:t>
            </a:r>
          </a:p>
          <a:p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часовима спортске секције осмишљена је кореографија за композицију „Играјмо се“. </a:t>
            </a: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Локална самоуправа општине Деспотовац је помогла око превоза ученика. </a:t>
            </a:r>
          </a:p>
          <a:p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Фирма „Украс „ из Великог Поповића је спонзорисала костиме  за ученике. 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000504"/>
            <a:ext cx="3786215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Direktor\Desktop\prezentacija\IMG-20171213-WA0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85728"/>
            <a:ext cx="3295677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297</TotalTime>
  <Words>200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Opulent</vt:lpstr>
      <vt:lpstr>Наслов теме:  „ Ово смо ми“</vt:lpstr>
      <vt:lpstr>Slide 2</vt:lpstr>
      <vt:lpstr>ФЕДЕМУС   Фестивал дечјег музичког стваралаштва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Наслов теме:  „ Ово смо ми“</dc:title>
  <dc:creator>Direktor</dc:creator>
  <cp:lastModifiedBy>Direktor</cp:lastModifiedBy>
  <cp:revision>21</cp:revision>
  <dcterms:created xsi:type="dcterms:W3CDTF">2017-12-13T09:14:58Z</dcterms:created>
  <dcterms:modified xsi:type="dcterms:W3CDTF">2017-12-18T08:19:07Z</dcterms:modified>
</cp:coreProperties>
</file>