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65" r:id="rId16"/>
    <p:sldId id="262" r:id="rId17"/>
    <p:sldId id="264" r:id="rId18"/>
    <p:sldId id="257" r:id="rId19"/>
    <p:sldId id="258" r:id="rId20"/>
    <p:sldId id="259" r:id="rId21"/>
    <p:sldId id="280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D92B"/>
    <a:srgbClr val="F9710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D148B-E25B-48ED-B551-A29939636CC6}" type="doc">
      <dgm:prSet loTypeId="urn:microsoft.com/office/officeart/2005/8/layout/cycle4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DBD6A7-64A3-4587-AE82-49B9D8104DE4}">
      <dgm:prSet phldrT="[Text]" custT="1"/>
      <dgm:spPr>
        <a:solidFill>
          <a:srgbClr val="FF0000"/>
        </a:solidFill>
      </dgm:spPr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опстанак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1C2B9-CB95-4785-990A-20A0A04A688E}" type="parTrans" cxnId="{B369CFA3-4243-4B5F-A4A6-BBC4970E095D}">
      <dgm:prSet/>
      <dgm:spPr/>
      <dgm:t>
        <a:bodyPr/>
        <a:lstStyle/>
        <a:p>
          <a:endParaRPr lang="en-US"/>
        </a:p>
      </dgm:t>
    </dgm:pt>
    <dgm:pt modelId="{008A2F5F-83B6-4ED2-A03D-81E3DE983F96}" type="sibTrans" cxnId="{B369CFA3-4243-4B5F-A4A6-BBC4970E095D}">
      <dgm:prSet/>
      <dgm:spPr/>
      <dgm:t>
        <a:bodyPr/>
        <a:lstStyle/>
        <a:p>
          <a:endParaRPr lang="en-US"/>
        </a:p>
      </dgm:t>
    </dgm:pt>
    <dgm:pt modelId="{0FB6FBCE-2039-4730-8E02-49201745B6D1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исхрана,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1DB74-7891-467E-98D3-62A26F06A44D}" type="parTrans" cxnId="{B4C7A3CD-A9E1-4F9A-83EB-A871292D7EAB}">
      <dgm:prSet/>
      <dgm:spPr/>
      <dgm:t>
        <a:bodyPr/>
        <a:lstStyle/>
        <a:p>
          <a:endParaRPr lang="en-US"/>
        </a:p>
      </dgm:t>
    </dgm:pt>
    <dgm:pt modelId="{75345B3B-9EC4-4915-9431-8AEF8FE59049}" type="sibTrans" cxnId="{B4C7A3CD-A9E1-4F9A-83EB-A871292D7EAB}">
      <dgm:prSet/>
      <dgm:spPr/>
      <dgm:t>
        <a:bodyPr/>
        <a:lstStyle/>
        <a:p>
          <a:endParaRPr lang="en-US"/>
        </a:p>
      </dgm:t>
    </dgm:pt>
    <dgm:pt modelId="{407EED90-6D1C-4D46-B3C5-0A79C5FA0A80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развој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10EF82-5C8F-425D-A7F5-FFD2C0E7097D}" type="parTrans" cxnId="{C89E82F1-B850-432B-8C34-35F70F925FC9}">
      <dgm:prSet/>
      <dgm:spPr/>
      <dgm:t>
        <a:bodyPr/>
        <a:lstStyle/>
        <a:p>
          <a:endParaRPr lang="en-US"/>
        </a:p>
      </dgm:t>
    </dgm:pt>
    <dgm:pt modelId="{F66012DF-2AFE-47C3-82F1-DACCE189F9EE}" type="sibTrans" cxnId="{C89E82F1-B850-432B-8C34-35F70F925FC9}">
      <dgm:prSet/>
      <dgm:spPr/>
      <dgm:t>
        <a:bodyPr/>
        <a:lstStyle/>
        <a:p>
          <a:endParaRPr lang="en-US"/>
        </a:p>
      </dgm:t>
    </dgm:pt>
    <dgm:pt modelId="{AEE43D44-9D60-40CA-A61E-CAC120AD30B9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образовање, ,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B7304-6C5C-47F3-915B-B9E7BBD40E3A}" type="parTrans" cxnId="{21CA650F-95AA-4CA8-93F8-28924F162A64}">
      <dgm:prSet/>
      <dgm:spPr/>
      <dgm:t>
        <a:bodyPr/>
        <a:lstStyle/>
        <a:p>
          <a:endParaRPr lang="en-US"/>
        </a:p>
      </dgm:t>
    </dgm:pt>
    <dgm:pt modelId="{3E795031-E6FD-4D3C-87FD-42BFA0145083}" type="sibTrans" cxnId="{21CA650F-95AA-4CA8-93F8-28924F162A64}">
      <dgm:prSet/>
      <dgm:spPr/>
      <dgm:t>
        <a:bodyPr/>
        <a:lstStyle/>
        <a:p>
          <a:endParaRPr lang="en-US"/>
        </a:p>
      </dgm:t>
    </dgm:pt>
    <dgm:pt modelId="{40E68B18-1895-458F-AE5F-3E3B38B61B08}">
      <dgm:prSet phldrT="[Text]" custT="1"/>
      <dgm:spPr>
        <a:solidFill>
          <a:srgbClr val="19D92B"/>
        </a:solidFill>
      </dgm:spPr>
      <dgm:t>
        <a:bodyPr/>
        <a:lstStyle/>
        <a:p>
          <a:pPr algn="just"/>
          <a:r>
            <a:rPr lang="sr-Cyrl-C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Партиципативна права </a:t>
          </a:r>
          <a:endParaRPr lang="en-U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CD7F24-49D3-43F2-81BE-6AAE0C912505}" type="parTrans" cxnId="{BBCE4D10-FD4A-4D64-9FB4-58DF8D7E37FA}">
      <dgm:prSet/>
      <dgm:spPr/>
      <dgm:t>
        <a:bodyPr/>
        <a:lstStyle/>
        <a:p>
          <a:endParaRPr lang="en-US"/>
        </a:p>
      </dgm:t>
    </dgm:pt>
    <dgm:pt modelId="{98C2DA60-B994-41AB-838D-6DEFC559D9DF}" type="sibTrans" cxnId="{BBCE4D10-FD4A-4D64-9FB4-58DF8D7E37FA}">
      <dgm:prSet/>
      <dgm:spPr/>
      <dgm:t>
        <a:bodyPr/>
        <a:lstStyle/>
        <a:p>
          <a:endParaRPr lang="en-US"/>
        </a:p>
      </dgm:t>
    </dgm:pt>
    <dgm:pt modelId="{B3C6C83E-3E66-401A-956E-05C45D7EF127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слободно изражавање свог мишљења и на учешће у одлучивању о стварима које их се непосредно тичу,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5D653-98E7-4F65-91D0-4B4102469D08}" type="parTrans" cxnId="{B0740B42-7EB7-4213-A803-BEFBA3337D5E}">
      <dgm:prSet/>
      <dgm:spPr/>
      <dgm:t>
        <a:bodyPr/>
        <a:lstStyle/>
        <a:p>
          <a:endParaRPr lang="en-US"/>
        </a:p>
      </dgm:t>
    </dgm:pt>
    <dgm:pt modelId="{45F72C1D-EBC7-4A85-8F5D-F4C7EC5F6885}" type="sibTrans" cxnId="{B0740B42-7EB7-4213-A803-BEFBA3337D5E}">
      <dgm:prSet/>
      <dgm:spPr/>
      <dgm:t>
        <a:bodyPr/>
        <a:lstStyle/>
        <a:p>
          <a:endParaRPr lang="en-US"/>
        </a:p>
      </dgm:t>
    </dgm:pt>
    <dgm:pt modelId="{9A2E4049-549B-41FE-8A61-5A478329C17E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дечји рад,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B03FD-C9C6-427E-B843-84A6C8D8204A}" type="parTrans" cxnId="{14A20127-CFCB-456F-BBC9-4093002CA7F9}">
      <dgm:prSet/>
      <dgm:spPr/>
      <dgm:t>
        <a:bodyPr/>
        <a:lstStyle/>
        <a:p>
          <a:endParaRPr lang="en-US"/>
        </a:p>
      </dgm:t>
    </dgm:pt>
    <dgm:pt modelId="{19ED7F60-BE0E-4280-AECC-95C910059CA2}" type="sibTrans" cxnId="{14A20127-CFCB-456F-BBC9-4093002CA7F9}">
      <dgm:prSet/>
      <dgm:spPr/>
      <dgm:t>
        <a:bodyPr/>
        <a:lstStyle/>
        <a:p>
          <a:endParaRPr lang="en-US"/>
        </a:p>
      </dgm:t>
    </dgm:pt>
    <dgm:pt modelId="{3720FB12-CC71-44C3-B902-A79CFC3AD7C9}">
      <dgm:prSet phldrT="[Text]" custT="1"/>
      <dgm:spPr>
        <a:solidFill>
          <a:srgbClr val="F9710B"/>
        </a:solidFill>
      </dgm:spPr>
      <dgm:t>
        <a:bodyPr/>
        <a:lstStyle/>
        <a:p>
          <a:r>
            <a:rPr lang="sr-Cyrl-R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Заштитна права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A036B-4372-43E5-B15C-ECE8AD12F0E5}" type="sibTrans" cxnId="{F7629F3E-DF13-4279-8037-5A98E8CD11CC}">
      <dgm:prSet/>
      <dgm:spPr/>
      <dgm:t>
        <a:bodyPr/>
        <a:lstStyle/>
        <a:p>
          <a:endParaRPr lang="en-US"/>
        </a:p>
      </dgm:t>
    </dgm:pt>
    <dgm:pt modelId="{FDEC8597-0CB6-482C-8700-F21399D9FDC9}" type="parTrans" cxnId="{F7629F3E-DF13-4279-8037-5A98E8CD11CC}">
      <dgm:prSet/>
      <dgm:spPr/>
      <dgm:t>
        <a:bodyPr/>
        <a:lstStyle/>
        <a:p>
          <a:endParaRPr lang="en-US"/>
        </a:p>
      </dgm:t>
    </dgm:pt>
    <dgm:pt modelId="{50274E82-F008-4EF1-9842-769D9DD9FF2C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кров над главом,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5ADC1-10AF-4D6F-B6D7-692D5D82BBC5}" type="parTrans" cxnId="{F815358D-5833-45B6-A369-976CA7A61DCD}">
      <dgm:prSet/>
      <dgm:spPr/>
      <dgm:t>
        <a:bodyPr/>
        <a:lstStyle/>
        <a:p>
          <a:endParaRPr lang="en-US"/>
        </a:p>
      </dgm:t>
    </dgm:pt>
    <dgm:pt modelId="{5F58AED6-2031-49D3-80F3-465EED196A51}" type="sibTrans" cxnId="{F815358D-5833-45B6-A369-976CA7A61DCD}">
      <dgm:prSet/>
      <dgm:spPr/>
      <dgm:t>
        <a:bodyPr/>
        <a:lstStyle/>
        <a:p>
          <a:endParaRPr lang="en-US"/>
        </a:p>
      </dgm:t>
    </dgm:pt>
    <dgm:pt modelId="{06600065-2D18-4D16-99A2-528FDE07600A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адекватни животни стандард,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DE90D-74EF-424D-8CD7-E529FD943DDA}" type="parTrans" cxnId="{4E45721C-3FAD-49C7-BBCE-12DD97DCFED7}">
      <dgm:prSet/>
      <dgm:spPr/>
      <dgm:t>
        <a:bodyPr/>
        <a:lstStyle/>
        <a:p>
          <a:endParaRPr lang="en-US"/>
        </a:p>
      </dgm:t>
    </dgm:pt>
    <dgm:pt modelId="{741A3F71-EBA7-4B1E-BBD7-047F7D35A09F}" type="sibTrans" cxnId="{4E45721C-3FAD-49C7-BBCE-12DD97DCFED7}">
      <dgm:prSet/>
      <dgm:spPr/>
      <dgm:t>
        <a:bodyPr/>
        <a:lstStyle/>
        <a:p>
          <a:endParaRPr lang="en-US"/>
        </a:p>
      </dgm:t>
    </dgm:pt>
    <dgm:pt modelId="{F4595DD7-07AC-4452-9A56-4E85FFE46CE9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медицинску негу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77217-CC84-4C94-B673-BB05861DD701}" type="parTrans" cxnId="{88B8A226-13BA-4349-AB32-8DF58B003B43}">
      <dgm:prSet/>
      <dgm:spPr/>
      <dgm:t>
        <a:bodyPr/>
        <a:lstStyle/>
        <a:p>
          <a:endParaRPr lang="en-US"/>
        </a:p>
      </dgm:t>
    </dgm:pt>
    <dgm:pt modelId="{50D4A8B3-CA6D-4CC3-A5E3-106CFFA6F83E}" type="sibTrans" cxnId="{88B8A226-13BA-4349-AB32-8DF58B003B43}">
      <dgm:prSet/>
      <dgm:spPr/>
      <dgm:t>
        <a:bodyPr/>
        <a:lstStyle/>
        <a:p>
          <a:endParaRPr lang="en-US"/>
        </a:p>
      </dgm:t>
    </dgm:pt>
    <dgm:pt modelId="{D47705F1-B0DB-48E6-87AE-BD71BCF17174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игру,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05FCC-76B1-40C7-8601-02B8BD4BE02A}" type="parTrans" cxnId="{E26C6525-742E-4DF9-820E-3802129D3A1A}">
      <dgm:prSet/>
      <dgm:spPr/>
      <dgm:t>
        <a:bodyPr/>
        <a:lstStyle/>
        <a:p>
          <a:endParaRPr lang="en-US"/>
        </a:p>
      </dgm:t>
    </dgm:pt>
    <dgm:pt modelId="{31451F1D-94AD-4A4E-A7BD-1D262C361051}" type="sibTrans" cxnId="{E26C6525-742E-4DF9-820E-3802129D3A1A}">
      <dgm:prSet/>
      <dgm:spPr/>
      <dgm:t>
        <a:bodyPr/>
        <a:lstStyle/>
        <a:p>
          <a:endParaRPr lang="en-US"/>
        </a:p>
      </dgm:t>
    </dgm:pt>
    <dgm:pt modelId="{952AFB11-F47C-42F0-A9A3-71AE0454C5E9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слободно време и рекреацију,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65CAF-2C9E-4DDD-A5B0-F44445C9BB54}" type="parTrans" cxnId="{438ED40E-8878-4CA0-A578-2B739721B8B2}">
      <dgm:prSet/>
      <dgm:spPr/>
      <dgm:t>
        <a:bodyPr/>
        <a:lstStyle/>
        <a:p>
          <a:endParaRPr lang="en-US"/>
        </a:p>
      </dgm:t>
    </dgm:pt>
    <dgm:pt modelId="{2BCE8597-8411-47BD-AB8B-A28654E5BC9A}" type="sibTrans" cxnId="{438ED40E-8878-4CA0-A578-2B739721B8B2}">
      <dgm:prSet/>
      <dgm:spPr/>
      <dgm:t>
        <a:bodyPr/>
        <a:lstStyle/>
        <a:p>
          <a:endParaRPr lang="en-US"/>
        </a:p>
      </dgm:t>
    </dgm:pt>
    <dgm:pt modelId="{CA5251B0-1E82-4547-9240-9E6529569A4F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културне активности,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1EF62E-349F-45B8-956D-EF41393C537E}" type="parTrans" cxnId="{39E34C0F-C258-4495-9B62-4E6B783C2AAC}">
      <dgm:prSet/>
      <dgm:spPr/>
      <dgm:t>
        <a:bodyPr/>
        <a:lstStyle/>
        <a:p>
          <a:endParaRPr lang="en-US"/>
        </a:p>
      </dgm:t>
    </dgm:pt>
    <dgm:pt modelId="{6A3AE665-8184-4782-B1B7-BBF57C6D5B58}" type="sibTrans" cxnId="{39E34C0F-C258-4495-9B62-4E6B783C2AAC}">
      <dgm:prSet/>
      <dgm:spPr/>
      <dgm:t>
        <a:bodyPr/>
        <a:lstStyle/>
        <a:p>
          <a:endParaRPr lang="en-US"/>
        </a:p>
      </dgm:t>
    </dgm:pt>
    <dgm:pt modelId="{F750AE49-9D4A-425A-A34C-0F03F5E85611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приступ информацијама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5CDE9-CE01-4785-9245-D0E0A8281308}" type="parTrans" cxnId="{62C4CEBF-7474-47E6-8E9C-6EC82ACDF373}">
      <dgm:prSet/>
      <dgm:spPr/>
      <dgm:t>
        <a:bodyPr/>
        <a:lstStyle/>
        <a:p>
          <a:endParaRPr lang="en-US"/>
        </a:p>
      </dgm:t>
    </dgm:pt>
    <dgm:pt modelId="{AD22D8AD-4EA5-44FC-AB41-DC19218FFC63}" type="sibTrans" cxnId="{62C4CEBF-7474-47E6-8E9C-6EC82ACDF373}">
      <dgm:prSet/>
      <dgm:spPr/>
      <dgm:t>
        <a:bodyPr/>
        <a:lstStyle/>
        <a:p>
          <a:endParaRPr lang="en-US"/>
        </a:p>
      </dgm:t>
    </dgm:pt>
    <dgm:pt modelId="{F95C802C-C452-4E52-B553-D47C0728FC10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слободу мишљења, изражавања и вероисповести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FDE3-034C-4C08-983B-89AF0F6D3F42}" type="parTrans" cxnId="{049D09A8-F097-4ECF-B200-127592862BFF}">
      <dgm:prSet/>
      <dgm:spPr/>
      <dgm:t>
        <a:bodyPr/>
        <a:lstStyle/>
        <a:p>
          <a:endParaRPr lang="en-US"/>
        </a:p>
      </dgm:t>
    </dgm:pt>
    <dgm:pt modelId="{F15D87C3-4052-4626-BED9-7C2E865CD4E6}" type="sibTrans" cxnId="{049D09A8-F097-4ECF-B200-127592862BFF}">
      <dgm:prSet/>
      <dgm:spPr/>
      <dgm:t>
        <a:bodyPr/>
        <a:lstStyle/>
        <a:p>
          <a:endParaRPr lang="en-US"/>
        </a:p>
      </dgm:t>
    </dgm:pt>
    <dgm:pt modelId="{498B5121-BB9F-44A4-9BB7-2DE4D0AF8918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сексуална и економска злоупотреба деце у оружаним сукобима, 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6B30B-1800-424F-8D05-230ECB20B878}" type="parTrans" cxnId="{7E7A55C0-9FB5-439F-9902-576104800331}">
      <dgm:prSet/>
      <dgm:spPr/>
      <dgm:t>
        <a:bodyPr/>
        <a:lstStyle/>
        <a:p>
          <a:endParaRPr lang="en-US"/>
        </a:p>
      </dgm:t>
    </dgm:pt>
    <dgm:pt modelId="{B263AED2-D7F4-49A9-A7EE-0F9575F54D61}" type="sibTrans" cxnId="{7E7A55C0-9FB5-439F-9902-576104800331}">
      <dgm:prSet/>
      <dgm:spPr/>
      <dgm:t>
        <a:bodyPr/>
        <a:lstStyle/>
        <a:p>
          <a:endParaRPr lang="en-US"/>
        </a:p>
      </dgm:t>
    </dgm:pt>
    <dgm:pt modelId="{D381AEDC-CDA3-4C1A-A5C2-DF4D0231EC18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брига о деци избеглицама, малолетничка деликвенција, насиље и физичко злостављање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228AE9-E607-4ACB-BF3A-DCD2E7BDBF82}" type="parTrans" cxnId="{05DAD7FB-13D6-4D7E-8ACE-A3281254797B}">
      <dgm:prSet/>
      <dgm:spPr/>
      <dgm:t>
        <a:bodyPr/>
        <a:lstStyle/>
        <a:p>
          <a:endParaRPr lang="en-US"/>
        </a:p>
      </dgm:t>
    </dgm:pt>
    <dgm:pt modelId="{31434BF0-2B0E-4C2C-95D1-79EAA6B26D43}" type="sibTrans" cxnId="{05DAD7FB-13D6-4D7E-8ACE-A3281254797B}">
      <dgm:prSet/>
      <dgm:spPr/>
      <dgm:t>
        <a:bodyPr/>
        <a:lstStyle/>
        <a:p>
          <a:endParaRPr lang="en-US"/>
        </a:p>
      </dgm:t>
    </dgm:pt>
    <dgm:pt modelId="{99FBB746-32E5-4F1B-B741-1992C5D1E0F9}">
      <dgm:prSet phldrT="[Text]" custT="1"/>
      <dgm:spPr/>
      <dgm:t>
        <a:bodyPr/>
        <a:lstStyle/>
        <a:p>
          <a:r>
            <a:rPr lang="sr-Cyrl-C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удруживање и мирно окупљање</a:t>
          </a:r>
          <a:endParaRPr 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1EAED-200F-4EEE-8091-4015C3DA34DB}" type="parTrans" cxnId="{93D12548-11D3-4280-94DF-4A17EFEBD7CB}">
      <dgm:prSet/>
      <dgm:spPr/>
      <dgm:t>
        <a:bodyPr/>
        <a:lstStyle/>
        <a:p>
          <a:endParaRPr lang="en-US"/>
        </a:p>
      </dgm:t>
    </dgm:pt>
    <dgm:pt modelId="{F42380E8-7580-4998-B092-678D986DB370}" type="sibTrans" cxnId="{93D12548-11D3-4280-94DF-4A17EFEBD7CB}">
      <dgm:prSet/>
      <dgm:spPr/>
      <dgm:t>
        <a:bodyPr/>
        <a:lstStyle/>
        <a:p>
          <a:endParaRPr lang="en-US"/>
        </a:p>
      </dgm:t>
    </dgm:pt>
    <dgm:pt modelId="{7564025A-BFAD-4D28-94BB-97E8D854A618}" type="pres">
      <dgm:prSet presAssocID="{D7DD148B-E25B-48ED-B551-A29939636CC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D65A2-96D7-4FC2-9B8F-B35E72E49E5A}" type="pres">
      <dgm:prSet presAssocID="{D7DD148B-E25B-48ED-B551-A29939636CC6}" presName="children" presStyleCnt="0"/>
      <dgm:spPr/>
      <dgm:t>
        <a:bodyPr/>
        <a:lstStyle/>
        <a:p>
          <a:endParaRPr lang="en-US"/>
        </a:p>
      </dgm:t>
    </dgm:pt>
    <dgm:pt modelId="{2FDD144C-0AC3-4D77-9494-26B572397DF3}" type="pres">
      <dgm:prSet presAssocID="{D7DD148B-E25B-48ED-B551-A29939636CC6}" presName="child1group" presStyleCnt="0"/>
      <dgm:spPr/>
      <dgm:t>
        <a:bodyPr/>
        <a:lstStyle/>
        <a:p>
          <a:endParaRPr lang="en-US"/>
        </a:p>
      </dgm:t>
    </dgm:pt>
    <dgm:pt modelId="{79C14621-B429-405F-BB83-C861963128BD}" type="pres">
      <dgm:prSet presAssocID="{D7DD148B-E25B-48ED-B551-A29939636CC6}" presName="child1" presStyleLbl="bgAcc1" presStyleIdx="0" presStyleCnt="4" custLinFactNeighborX="-5422" custLinFactNeighborY="16354"/>
      <dgm:spPr/>
      <dgm:t>
        <a:bodyPr/>
        <a:lstStyle/>
        <a:p>
          <a:endParaRPr lang="en-US"/>
        </a:p>
      </dgm:t>
    </dgm:pt>
    <dgm:pt modelId="{23C9B99E-1E34-45BE-BB01-1E777F7A2382}" type="pres">
      <dgm:prSet presAssocID="{D7DD148B-E25B-48ED-B551-A29939636CC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A49C-4A16-4137-B7C7-36E699F11CE4}" type="pres">
      <dgm:prSet presAssocID="{D7DD148B-E25B-48ED-B551-A29939636CC6}" presName="child2group" presStyleCnt="0"/>
      <dgm:spPr/>
      <dgm:t>
        <a:bodyPr/>
        <a:lstStyle/>
        <a:p>
          <a:endParaRPr lang="en-US"/>
        </a:p>
      </dgm:t>
    </dgm:pt>
    <dgm:pt modelId="{6505429E-EC9E-46E7-A771-E5B824CC6FDE}" type="pres">
      <dgm:prSet presAssocID="{D7DD148B-E25B-48ED-B551-A29939636CC6}" presName="child2" presStyleLbl="bgAcc1" presStyleIdx="1" presStyleCnt="4" custLinFactNeighborX="1873" custLinFactNeighborY="-20286"/>
      <dgm:spPr/>
      <dgm:t>
        <a:bodyPr/>
        <a:lstStyle/>
        <a:p>
          <a:endParaRPr lang="en-US"/>
        </a:p>
      </dgm:t>
    </dgm:pt>
    <dgm:pt modelId="{47F9344C-C883-47D3-A0C2-016C3FFEC6B2}" type="pres">
      <dgm:prSet presAssocID="{D7DD148B-E25B-48ED-B551-A29939636CC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FD5E2-A0FD-4755-B6DE-F41A0CEC0280}" type="pres">
      <dgm:prSet presAssocID="{D7DD148B-E25B-48ED-B551-A29939636CC6}" presName="child3group" presStyleCnt="0"/>
      <dgm:spPr/>
      <dgm:t>
        <a:bodyPr/>
        <a:lstStyle/>
        <a:p>
          <a:endParaRPr lang="en-US"/>
        </a:p>
      </dgm:t>
    </dgm:pt>
    <dgm:pt modelId="{69BDD0C4-9D7D-4579-9CF2-962F5F6541F8}" type="pres">
      <dgm:prSet presAssocID="{D7DD148B-E25B-48ED-B551-A29939636CC6}" presName="child3" presStyleLbl="bgAcc1" presStyleIdx="2" presStyleCnt="4" custLinFactNeighborX="1873" custLinFactNeighborY="-12949"/>
      <dgm:spPr/>
      <dgm:t>
        <a:bodyPr/>
        <a:lstStyle/>
        <a:p>
          <a:endParaRPr lang="en-US"/>
        </a:p>
      </dgm:t>
    </dgm:pt>
    <dgm:pt modelId="{9E8FD7EF-C4A2-4442-BDA9-5A9BF2734379}" type="pres">
      <dgm:prSet presAssocID="{D7DD148B-E25B-48ED-B551-A29939636CC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C8FA6-467D-4460-8DA5-5CA8423D2EF6}" type="pres">
      <dgm:prSet presAssocID="{D7DD148B-E25B-48ED-B551-A29939636CC6}" presName="child4group" presStyleCnt="0"/>
      <dgm:spPr/>
      <dgm:t>
        <a:bodyPr/>
        <a:lstStyle/>
        <a:p>
          <a:endParaRPr lang="en-US"/>
        </a:p>
      </dgm:t>
    </dgm:pt>
    <dgm:pt modelId="{9E15EAC3-6947-483D-AE89-588BFCFE7691}" type="pres">
      <dgm:prSet presAssocID="{D7DD148B-E25B-48ED-B551-A29939636CC6}" presName="child4" presStyleLbl="bgAcc1" presStyleIdx="3" presStyleCnt="4" custLinFactNeighborX="-5422" custLinFactNeighborY="3630"/>
      <dgm:spPr/>
      <dgm:t>
        <a:bodyPr/>
        <a:lstStyle/>
        <a:p>
          <a:endParaRPr lang="en-US"/>
        </a:p>
      </dgm:t>
    </dgm:pt>
    <dgm:pt modelId="{07B55990-4FAB-4CED-888F-EA2810FAAE5D}" type="pres">
      <dgm:prSet presAssocID="{D7DD148B-E25B-48ED-B551-A29939636CC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B3B4F-C34B-41AB-869E-BD82E9D0F444}" type="pres">
      <dgm:prSet presAssocID="{D7DD148B-E25B-48ED-B551-A29939636CC6}" presName="childPlaceholder" presStyleCnt="0"/>
      <dgm:spPr/>
      <dgm:t>
        <a:bodyPr/>
        <a:lstStyle/>
        <a:p>
          <a:endParaRPr lang="en-US"/>
        </a:p>
      </dgm:t>
    </dgm:pt>
    <dgm:pt modelId="{2C41781B-F3D5-4FFD-A4F5-CE3C47081BD6}" type="pres">
      <dgm:prSet presAssocID="{D7DD148B-E25B-48ED-B551-A29939636CC6}" presName="circle" presStyleCnt="0"/>
      <dgm:spPr/>
      <dgm:t>
        <a:bodyPr/>
        <a:lstStyle/>
        <a:p>
          <a:endParaRPr lang="en-US"/>
        </a:p>
      </dgm:t>
    </dgm:pt>
    <dgm:pt modelId="{4924F0CD-9AAE-4D99-96C9-B429C3DF49F9}" type="pres">
      <dgm:prSet presAssocID="{D7DD148B-E25B-48ED-B551-A29939636CC6}" presName="quadrant1" presStyleLbl="node1" presStyleIdx="0" presStyleCnt="4" custScaleX="88584" custScaleY="81840" custLinFactNeighborX="-17853" custLinFactNeighborY="70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0D8F0-E58B-4942-8A7E-55754C499DFB}" type="pres">
      <dgm:prSet presAssocID="{D7DD148B-E25B-48ED-B551-A29939636CC6}" presName="quadrant2" presStyleLbl="node1" presStyleIdx="1" presStyleCnt="4" custScaleX="88826" custScaleY="81840" custLinFactNeighborX="-14041" custLinFactNeighborY="-3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F4401-2049-41B4-91AB-524E0FDA703E}" type="pres">
      <dgm:prSet presAssocID="{D7DD148B-E25B-48ED-B551-A29939636CC6}" presName="quadrant3" presStyleLbl="node1" presStyleIdx="2" presStyleCnt="4" custScaleX="92920" custScaleY="94178" custLinFactNeighborX="-11994" custLinFactNeighborY="21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E0762-2DDD-41B1-9822-E8D37471D774}" type="pres">
      <dgm:prSet presAssocID="{D7DD148B-E25B-48ED-B551-A29939636CC6}" presName="quadrant4" presStyleLbl="node1" presStyleIdx="3" presStyleCnt="4" custScaleX="80231" custScaleY="87809" custLinFactNeighborX="-22030" custLinFactNeighborY="-34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A2EA8-A09C-4B51-A94E-20E93B972508}" type="pres">
      <dgm:prSet presAssocID="{D7DD148B-E25B-48ED-B551-A29939636CC6}" presName="quadrantPlaceholder" presStyleCnt="0"/>
      <dgm:spPr/>
      <dgm:t>
        <a:bodyPr/>
        <a:lstStyle/>
        <a:p>
          <a:endParaRPr lang="en-US"/>
        </a:p>
      </dgm:t>
    </dgm:pt>
    <dgm:pt modelId="{0577DA7D-D499-46B4-8AD4-CA3D50C90EF7}" type="pres">
      <dgm:prSet presAssocID="{D7DD148B-E25B-48ED-B551-A29939636CC6}" presName="center1" presStyleLbl="fgShp" presStyleIdx="0" presStyleCnt="2" custLinFactNeighborX="-41231" custLinFactNeighborY="-13079"/>
      <dgm:spPr/>
      <dgm:t>
        <a:bodyPr/>
        <a:lstStyle/>
        <a:p>
          <a:endParaRPr lang="en-US"/>
        </a:p>
      </dgm:t>
    </dgm:pt>
    <dgm:pt modelId="{8D333ECA-9211-46ED-B5C4-6FB75C0998F1}" type="pres">
      <dgm:prSet presAssocID="{D7DD148B-E25B-48ED-B551-A29939636CC6}" presName="center2" presStyleLbl="fgShp" presStyleIdx="1" presStyleCnt="2" custLinFactNeighborX="-43034" custLinFactNeighborY="-9615"/>
      <dgm:spPr/>
      <dgm:t>
        <a:bodyPr/>
        <a:lstStyle/>
        <a:p>
          <a:endParaRPr lang="en-US"/>
        </a:p>
      </dgm:t>
    </dgm:pt>
  </dgm:ptLst>
  <dgm:cxnLst>
    <dgm:cxn modelId="{BBCE4D10-FD4A-4D64-9FB4-58DF8D7E37FA}" srcId="{D7DD148B-E25B-48ED-B551-A29939636CC6}" destId="{40E68B18-1895-458F-AE5F-3E3B38B61B08}" srcOrd="2" destOrd="0" parTransId="{65CD7F24-49D3-43F2-81BE-6AAE0C912505}" sibTransId="{98C2DA60-B994-41AB-838D-6DEFC559D9DF}"/>
    <dgm:cxn modelId="{DF463C5A-3EFC-41F1-85E9-C4356E4C272E}" type="presOf" srcId="{3720FB12-CC71-44C3-B902-A79CFC3AD7C9}" destId="{DB6E0762-2DDD-41B1-9822-E8D37471D774}" srcOrd="0" destOrd="0" presId="urn:microsoft.com/office/officeart/2005/8/layout/cycle4"/>
    <dgm:cxn modelId="{B78A62F0-4515-40C6-98C4-4924B9F572F0}" type="presOf" srcId="{D381AEDC-CDA3-4C1A-A5C2-DF4D0231EC18}" destId="{07B55990-4FAB-4CED-888F-EA2810FAAE5D}" srcOrd="1" destOrd="2" presId="urn:microsoft.com/office/officeart/2005/8/layout/cycle4"/>
    <dgm:cxn modelId="{AA518AA0-2D6F-4871-9F50-23FABDCB7A44}" type="presOf" srcId="{9A2E4049-549B-41FE-8A61-5A478329C17E}" destId="{9E15EAC3-6947-483D-AE89-588BFCFE7691}" srcOrd="0" destOrd="0" presId="urn:microsoft.com/office/officeart/2005/8/layout/cycle4"/>
    <dgm:cxn modelId="{05DAD7FB-13D6-4D7E-8ACE-A3281254797B}" srcId="{3720FB12-CC71-44C3-B902-A79CFC3AD7C9}" destId="{D381AEDC-CDA3-4C1A-A5C2-DF4D0231EC18}" srcOrd="2" destOrd="0" parTransId="{1A228AE9-E607-4ACB-BF3A-DCD2E7BDBF82}" sibTransId="{31434BF0-2B0E-4C2C-95D1-79EAA6B26D43}"/>
    <dgm:cxn modelId="{046D5AC6-E782-4895-9DEB-630C7B376E45}" type="presOf" srcId="{AEE43D44-9D60-40CA-A61E-CAC120AD30B9}" destId="{47F9344C-C883-47D3-A0C2-016C3FFEC6B2}" srcOrd="1" destOrd="0" presId="urn:microsoft.com/office/officeart/2005/8/layout/cycle4"/>
    <dgm:cxn modelId="{183E3CC2-2184-4189-B0B1-9E6EFFAA5452}" type="presOf" srcId="{99FBB746-32E5-4F1B-B741-1992C5D1E0F9}" destId="{9E8FD7EF-C4A2-4442-BDA9-5A9BF2734379}" srcOrd="1" destOrd="1" presId="urn:microsoft.com/office/officeart/2005/8/layout/cycle4"/>
    <dgm:cxn modelId="{BF276AAF-F800-4893-B97A-33A42CBCCA2C}" type="presOf" srcId="{06600065-2D18-4D16-99A2-528FDE07600A}" destId="{79C14621-B429-405F-BB83-C861963128BD}" srcOrd="0" destOrd="2" presId="urn:microsoft.com/office/officeart/2005/8/layout/cycle4"/>
    <dgm:cxn modelId="{509842D2-30C1-4CCA-98B0-B54A82E7C435}" type="presOf" srcId="{952AFB11-F47C-42F0-A9A3-71AE0454C5E9}" destId="{47F9344C-C883-47D3-A0C2-016C3FFEC6B2}" srcOrd="1" destOrd="2" presId="urn:microsoft.com/office/officeart/2005/8/layout/cycle4"/>
    <dgm:cxn modelId="{8070FB37-7E67-4AD2-9935-88AA0F0A65C8}" type="presOf" srcId="{50274E82-F008-4EF1-9842-769D9DD9FF2C}" destId="{79C14621-B429-405F-BB83-C861963128BD}" srcOrd="0" destOrd="1" presId="urn:microsoft.com/office/officeart/2005/8/layout/cycle4"/>
    <dgm:cxn modelId="{049D09A8-F097-4ECF-B200-127592862BFF}" srcId="{407EED90-6D1C-4D46-B3C5-0A79C5FA0A80}" destId="{F95C802C-C452-4E52-B553-D47C0728FC10}" srcOrd="5" destOrd="0" parTransId="{6FDAFDE3-034C-4C08-983B-89AF0F6D3F42}" sibTransId="{F15D87C3-4052-4626-BED9-7C2E865CD4E6}"/>
    <dgm:cxn modelId="{B369CFA3-4243-4B5F-A4A6-BBC4970E095D}" srcId="{D7DD148B-E25B-48ED-B551-A29939636CC6}" destId="{B6DBD6A7-64A3-4587-AE82-49B9D8104DE4}" srcOrd="0" destOrd="0" parTransId="{8671C2B9-CB95-4785-990A-20A0A04A688E}" sibTransId="{008A2F5F-83B6-4ED2-A03D-81E3DE983F96}"/>
    <dgm:cxn modelId="{88B8A226-13BA-4349-AB32-8DF58B003B43}" srcId="{B6DBD6A7-64A3-4587-AE82-49B9D8104DE4}" destId="{F4595DD7-07AC-4452-9A56-4E85FFE46CE9}" srcOrd="3" destOrd="0" parTransId="{15D77217-CC84-4C94-B673-BB05861DD701}" sibTransId="{50D4A8B3-CA6D-4CC3-A5E3-106CFFA6F83E}"/>
    <dgm:cxn modelId="{438ED40E-8878-4CA0-A578-2B739721B8B2}" srcId="{407EED90-6D1C-4D46-B3C5-0A79C5FA0A80}" destId="{952AFB11-F47C-42F0-A9A3-71AE0454C5E9}" srcOrd="2" destOrd="0" parTransId="{F4865CAF-2C9E-4DDD-A5B0-F44445C9BB54}" sibTransId="{2BCE8597-8411-47BD-AB8B-A28654E5BC9A}"/>
    <dgm:cxn modelId="{84DC77D7-5BEE-421E-9907-266924A468CD}" type="presOf" srcId="{407EED90-6D1C-4D46-B3C5-0A79C5FA0A80}" destId="{B8C0D8F0-E58B-4942-8A7E-55754C499DFB}" srcOrd="0" destOrd="0" presId="urn:microsoft.com/office/officeart/2005/8/layout/cycle4"/>
    <dgm:cxn modelId="{BB4B097E-5FE6-45FF-9F83-7131AE5E023B}" type="presOf" srcId="{CA5251B0-1E82-4547-9240-9E6529569A4F}" destId="{6505429E-EC9E-46E7-A771-E5B824CC6FDE}" srcOrd="0" destOrd="3" presId="urn:microsoft.com/office/officeart/2005/8/layout/cycle4"/>
    <dgm:cxn modelId="{93D12548-11D3-4280-94DF-4A17EFEBD7CB}" srcId="{40E68B18-1895-458F-AE5F-3E3B38B61B08}" destId="{99FBB746-32E5-4F1B-B741-1992C5D1E0F9}" srcOrd="1" destOrd="0" parTransId="{DE61EAED-200F-4EEE-8091-4015C3DA34DB}" sibTransId="{F42380E8-7580-4998-B092-678D986DB370}"/>
    <dgm:cxn modelId="{055C4CBC-586F-467B-96A6-67C7CB5FBFEC}" type="presOf" srcId="{F95C802C-C452-4E52-B553-D47C0728FC10}" destId="{6505429E-EC9E-46E7-A771-E5B824CC6FDE}" srcOrd="0" destOrd="5" presId="urn:microsoft.com/office/officeart/2005/8/layout/cycle4"/>
    <dgm:cxn modelId="{BEF09E23-859D-42A2-AEE0-57DFAB180268}" type="presOf" srcId="{06600065-2D18-4D16-99A2-528FDE07600A}" destId="{23C9B99E-1E34-45BE-BB01-1E777F7A2382}" srcOrd="1" destOrd="2" presId="urn:microsoft.com/office/officeart/2005/8/layout/cycle4"/>
    <dgm:cxn modelId="{606E8B1C-385C-40DD-93EA-C56C4CFAD156}" type="presOf" srcId="{F95C802C-C452-4E52-B553-D47C0728FC10}" destId="{47F9344C-C883-47D3-A0C2-016C3FFEC6B2}" srcOrd="1" destOrd="5" presId="urn:microsoft.com/office/officeart/2005/8/layout/cycle4"/>
    <dgm:cxn modelId="{5FA07435-2E5D-44F7-8CD2-0927A9B41D28}" type="presOf" srcId="{D47705F1-B0DB-48E6-87AE-BD71BCF17174}" destId="{47F9344C-C883-47D3-A0C2-016C3FFEC6B2}" srcOrd="1" destOrd="1" presId="urn:microsoft.com/office/officeart/2005/8/layout/cycle4"/>
    <dgm:cxn modelId="{66AEFD19-118B-4400-A247-AF8336DB0F21}" type="presOf" srcId="{498B5121-BB9F-44A4-9BB7-2DE4D0AF8918}" destId="{9E15EAC3-6947-483D-AE89-588BFCFE7691}" srcOrd="0" destOrd="1" presId="urn:microsoft.com/office/officeart/2005/8/layout/cycle4"/>
    <dgm:cxn modelId="{7D9C69EA-F26E-44DD-8F9D-291CF6A5B109}" type="presOf" srcId="{99FBB746-32E5-4F1B-B741-1992C5D1E0F9}" destId="{69BDD0C4-9D7D-4579-9CF2-962F5F6541F8}" srcOrd="0" destOrd="1" presId="urn:microsoft.com/office/officeart/2005/8/layout/cycle4"/>
    <dgm:cxn modelId="{F7629F3E-DF13-4279-8037-5A98E8CD11CC}" srcId="{D7DD148B-E25B-48ED-B551-A29939636CC6}" destId="{3720FB12-CC71-44C3-B902-A79CFC3AD7C9}" srcOrd="3" destOrd="0" parTransId="{FDEC8597-0CB6-482C-8700-F21399D9FDC9}" sibTransId="{DFCA036B-4372-43E5-B15C-ECE8AD12F0E5}"/>
    <dgm:cxn modelId="{9E2510F3-2846-4FE2-A563-B5DB86B364AE}" type="presOf" srcId="{0FB6FBCE-2039-4730-8E02-49201745B6D1}" destId="{23C9B99E-1E34-45BE-BB01-1E777F7A2382}" srcOrd="1" destOrd="0" presId="urn:microsoft.com/office/officeart/2005/8/layout/cycle4"/>
    <dgm:cxn modelId="{190231C7-D3A1-4EC6-8831-68990CF3DED0}" type="presOf" srcId="{952AFB11-F47C-42F0-A9A3-71AE0454C5E9}" destId="{6505429E-EC9E-46E7-A771-E5B824CC6FDE}" srcOrd="0" destOrd="2" presId="urn:microsoft.com/office/officeart/2005/8/layout/cycle4"/>
    <dgm:cxn modelId="{46558662-29EC-482D-B73C-54205C018B18}" type="presOf" srcId="{D47705F1-B0DB-48E6-87AE-BD71BCF17174}" destId="{6505429E-EC9E-46E7-A771-E5B824CC6FDE}" srcOrd="0" destOrd="1" presId="urn:microsoft.com/office/officeart/2005/8/layout/cycle4"/>
    <dgm:cxn modelId="{21CA650F-95AA-4CA8-93F8-28924F162A64}" srcId="{407EED90-6D1C-4D46-B3C5-0A79C5FA0A80}" destId="{AEE43D44-9D60-40CA-A61E-CAC120AD30B9}" srcOrd="0" destOrd="0" parTransId="{CC1B7304-6C5C-47F3-915B-B9E7BBD40E3A}" sibTransId="{3E795031-E6FD-4D3C-87FD-42BFA0145083}"/>
    <dgm:cxn modelId="{C4FA25F9-6CD0-4042-88F9-25ABE8369CC3}" type="presOf" srcId="{F4595DD7-07AC-4452-9A56-4E85FFE46CE9}" destId="{79C14621-B429-405F-BB83-C861963128BD}" srcOrd="0" destOrd="3" presId="urn:microsoft.com/office/officeart/2005/8/layout/cycle4"/>
    <dgm:cxn modelId="{BA961298-D154-4E8F-AAF8-1DE96EC16D1F}" type="presOf" srcId="{AEE43D44-9D60-40CA-A61E-CAC120AD30B9}" destId="{6505429E-EC9E-46E7-A771-E5B824CC6FDE}" srcOrd="0" destOrd="0" presId="urn:microsoft.com/office/officeart/2005/8/layout/cycle4"/>
    <dgm:cxn modelId="{F4D88818-7F71-4797-95C3-DD93E55B26CD}" type="presOf" srcId="{F4595DD7-07AC-4452-9A56-4E85FFE46CE9}" destId="{23C9B99E-1E34-45BE-BB01-1E777F7A2382}" srcOrd="1" destOrd="3" presId="urn:microsoft.com/office/officeart/2005/8/layout/cycle4"/>
    <dgm:cxn modelId="{C991CC61-2714-4D46-BF41-96E2D6EB8CB5}" type="presOf" srcId="{CA5251B0-1E82-4547-9240-9E6529569A4F}" destId="{47F9344C-C883-47D3-A0C2-016C3FFEC6B2}" srcOrd="1" destOrd="3" presId="urn:microsoft.com/office/officeart/2005/8/layout/cycle4"/>
    <dgm:cxn modelId="{EBC596D3-0148-41EA-BD6D-F4AA558B5AB3}" type="presOf" srcId="{B3C6C83E-3E66-401A-956E-05C45D7EF127}" destId="{9E8FD7EF-C4A2-4442-BDA9-5A9BF2734379}" srcOrd="1" destOrd="0" presId="urn:microsoft.com/office/officeart/2005/8/layout/cycle4"/>
    <dgm:cxn modelId="{E26C6525-742E-4DF9-820E-3802129D3A1A}" srcId="{407EED90-6D1C-4D46-B3C5-0A79C5FA0A80}" destId="{D47705F1-B0DB-48E6-87AE-BD71BCF17174}" srcOrd="1" destOrd="0" parTransId="{EA605FCC-76B1-40C7-8601-02B8BD4BE02A}" sibTransId="{31451F1D-94AD-4A4E-A7BD-1D262C361051}"/>
    <dgm:cxn modelId="{D07D2B9C-71F5-4569-8F21-B45C3FE2ADCA}" type="presOf" srcId="{50274E82-F008-4EF1-9842-769D9DD9FF2C}" destId="{23C9B99E-1E34-45BE-BB01-1E777F7A2382}" srcOrd="1" destOrd="1" presId="urn:microsoft.com/office/officeart/2005/8/layout/cycle4"/>
    <dgm:cxn modelId="{B4C7A3CD-A9E1-4F9A-83EB-A871292D7EAB}" srcId="{B6DBD6A7-64A3-4587-AE82-49B9D8104DE4}" destId="{0FB6FBCE-2039-4730-8E02-49201745B6D1}" srcOrd="0" destOrd="0" parTransId="{C481DB74-7891-467E-98D3-62A26F06A44D}" sibTransId="{75345B3B-9EC4-4915-9431-8AEF8FE59049}"/>
    <dgm:cxn modelId="{28FC3FDD-41AB-4ED6-BC72-18CA989F328A}" type="presOf" srcId="{F750AE49-9D4A-425A-A34C-0F03F5E85611}" destId="{6505429E-EC9E-46E7-A771-E5B824CC6FDE}" srcOrd="0" destOrd="4" presId="urn:microsoft.com/office/officeart/2005/8/layout/cycle4"/>
    <dgm:cxn modelId="{E35AB725-F6F3-4749-AF87-520A6D3923AA}" type="presOf" srcId="{D381AEDC-CDA3-4C1A-A5C2-DF4D0231EC18}" destId="{9E15EAC3-6947-483D-AE89-588BFCFE7691}" srcOrd="0" destOrd="2" presId="urn:microsoft.com/office/officeart/2005/8/layout/cycle4"/>
    <dgm:cxn modelId="{11084D9C-F511-4047-8DC0-1E2A4D138C05}" type="presOf" srcId="{D7DD148B-E25B-48ED-B551-A29939636CC6}" destId="{7564025A-BFAD-4D28-94BB-97E8D854A618}" srcOrd="0" destOrd="0" presId="urn:microsoft.com/office/officeart/2005/8/layout/cycle4"/>
    <dgm:cxn modelId="{14A20127-CFCB-456F-BBC9-4093002CA7F9}" srcId="{3720FB12-CC71-44C3-B902-A79CFC3AD7C9}" destId="{9A2E4049-549B-41FE-8A61-5A478329C17E}" srcOrd="0" destOrd="0" parTransId="{F44B03FD-C9C6-427E-B843-84A6C8D8204A}" sibTransId="{19ED7F60-BE0E-4280-AECC-95C910059CA2}"/>
    <dgm:cxn modelId="{AE5EC714-E757-48B5-A352-92D1514524D8}" type="presOf" srcId="{F750AE49-9D4A-425A-A34C-0F03F5E85611}" destId="{47F9344C-C883-47D3-A0C2-016C3FFEC6B2}" srcOrd="1" destOrd="4" presId="urn:microsoft.com/office/officeart/2005/8/layout/cycle4"/>
    <dgm:cxn modelId="{7E7A55C0-9FB5-439F-9902-576104800331}" srcId="{3720FB12-CC71-44C3-B902-A79CFC3AD7C9}" destId="{498B5121-BB9F-44A4-9BB7-2DE4D0AF8918}" srcOrd="1" destOrd="0" parTransId="{B316B30B-1800-424F-8D05-230ECB20B878}" sibTransId="{B263AED2-D7F4-49A9-A7EE-0F9575F54D61}"/>
    <dgm:cxn modelId="{D72928FD-E2FC-43D0-8144-C27908DBA31B}" type="presOf" srcId="{0FB6FBCE-2039-4730-8E02-49201745B6D1}" destId="{79C14621-B429-405F-BB83-C861963128BD}" srcOrd="0" destOrd="0" presId="urn:microsoft.com/office/officeart/2005/8/layout/cycle4"/>
    <dgm:cxn modelId="{4E45721C-3FAD-49C7-BBCE-12DD97DCFED7}" srcId="{B6DBD6A7-64A3-4587-AE82-49B9D8104DE4}" destId="{06600065-2D18-4D16-99A2-528FDE07600A}" srcOrd="2" destOrd="0" parTransId="{2F3DE90D-74EF-424D-8CD7-E529FD943DDA}" sibTransId="{741A3F71-EBA7-4B1E-BBD7-047F7D35A09F}"/>
    <dgm:cxn modelId="{B0740B42-7EB7-4213-A803-BEFBA3337D5E}" srcId="{40E68B18-1895-458F-AE5F-3E3B38B61B08}" destId="{B3C6C83E-3E66-401A-956E-05C45D7EF127}" srcOrd="0" destOrd="0" parTransId="{FFF5D653-98E7-4F65-91D0-4B4102469D08}" sibTransId="{45F72C1D-EBC7-4A85-8F5D-F4C7EC5F6885}"/>
    <dgm:cxn modelId="{C89E82F1-B850-432B-8C34-35F70F925FC9}" srcId="{D7DD148B-E25B-48ED-B551-A29939636CC6}" destId="{407EED90-6D1C-4D46-B3C5-0A79C5FA0A80}" srcOrd="1" destOrd="0" parTransId="{2C10EF82-5C8F-425D-A7F5-FFD2C0E7097D}" sibTransId="{F66012DF-2AFE-47C3-82F1-DACCE189F9EE}"/>
    <dgm:cxn modelId="{62C4CEBF-7474-47E6-8E9C-6EC82ACDF373}" srcId="{407EED90-6D1C-4D46-B3C5-0A79C5FA0A80}" destId="{F750AE49-9D4A-425A-A34C-0F03F5E85611}" srcOrd="4" destOrd="0" parTransId="{1A05CDE9-CE01-4785-9245-D0E0A8281308}" sibTransId="{AD22D8AD-4EA5-44FC-AB41-DC19218FFC63}"/>
    <dgm:cxn modelId="{10B43257-0334-4DD3-A357-9AB39EE0DE86}" type="presOf" srcId="{B6DBD6A7-64A3-4587-AE82-49B9D8104DE4}" destId="{4924F0CD-9AAE-4D99-96C9-B429C3DF49F9}" srcOrd="0" destOrd="0" presId="urn:microsoft.com/office/officeart/2005/8/layout/cycle4"/>
    <dgm:cxn modelId="{0374171A-20FD-4FC4-BC96-BCF388B2DA5B}" type="presOf" srcId="{9A2E4049-549B-41FE-8A61-5A478329C17E}" destId="{07B55990-4FAB-4CED-888F-EA2810FAAE5D}" srcOrd="1" destOrd="0" presId="urn:microsoft.com/office/officeart/2005/8/layout/cycle4"/>
    <dgm:cxn modelId="{D25D7C80-9378-4995-B0AC-6F0065438BD7}" type="presOf" srcId="{498B5121-BB9F-44A4-9BB7-2DE4D0AF8918}" destId="{07B55990-4FAB-4CED-888F-EA2810FAAE5D}" srcOrd="1" destOrd="1" presId="urn:microsoft.com/office/officeart/2005/8/layout/cycle4"/>
    <dgm:cxn modelId="{39E34C0F-C258-4495-9B62-4E6B783C2AAC}" srcId="{407EED90-6D1C-4D46-B3C5-0A79C5FA0A80}" destId="{CA5251B0-1E82-4547-9240-9E6529569A4F}" srcOrd="3" destOrd="0" parTransId="{211EF62E-349F-45B8-956D-EF41393C537E}" sibTransId="{6A3AE665-8184-4782-B1B7-BBF57C6D5B58}"/>
    <dgm:cxn modelId="{62011F34-29CE-48B6-BFEA-38ACE8F367F5}" type="presOf" srcId="{B3C6C83E-3E66-401A-956E-05C45D7EF127}" destId="{69BDD0C4-9D7D-4579-9CF2-962F5F6541F8}" srcOrd="0" destOrd="0" presId="urn:microsoft.com/office/officeart/2005/8/layout/cycle4"/>
    <dgm:cxn modelId="{5FEAB325-40EA-4A22-8C81-9699741CD7F3}" type="presOf" srcId="{40E68B18-1895-458F-AE5F-3E3B38B61B08}" destId="{4A3F4401-2049-41B4-91AB-524E0FDA703E}" srcOrd="0" destOrd="0" presId="urn:microsoft.com/office/officeart/2005/8/layout/cycle4"/>
    <dgm:cxn modelId="{F815358D-5833-45B6-A369-976CA7A61DCD}" srcId="{B6DBD6A7-64A3-4587-AE82-49B9D8104DE4}" destId="{50274E82-F008-4EF1-9842-769D9DD9FF2C}" srcOrd="1" destOrd="0" parTransId="{7485ADC1-10AF-4D6F-B6D7-692D5D82BBC5}" sibTransId="{5F58AED6-2031-49D3-80F3-465EED196A51}"/>
    <dgm:cxn modelId="{04B1699C-A2BD-40D5-9994-C0B837825A4E}" type="presParOf" srcId="{7564025A-BFAD-4D28-94BB-97E8D854A618}" destId="{8B3D65A2-96D7-4FC2-9B8F-B35E72E49E5A}" srcOrd="0" destOrd="0" presId="urn:microsoft.com/office/officeart/2005/8/layout/cycle4"/>
    <dgm:cxn modelId="{348515B4-4C57-4E04-A197-DB31EA637FEB}" type="presParOf" srcId="{8B3D65A2-96D7-4FC2-9B8F-B35E72E49E5A}" destId="{2FDD144C-0AC3-4D77-9494-26B572397DF3}" srcOrd="0" destOrd="0" presId="urn:microsoft.com/office/officeart/2005/8/layout/cycle4"/>
    <dgm:cxn modelId="{53EA2514-850F-41B8-972E-2FDEE0C813B0}" type="presParOf" srcId="{2FDD144C-0AC3-4D77-9494-26B572397DF3}" destId="{79C14621-B429-405F-BB83-C861963128BD}" srcOrd="0" destOrd="0" presId="urn:microsoft.com/office/officeart/2005/8/layout/cycle4"/>
    <dgm:cxn modelId="{B452031F-3B1F-467A-B004-45BF70B6411A}" type="presParOf" srcId="{2FDD144C-0AC3-4D77-9494-26B572397DF3}" destId="{23C9B99E-1E34-45BE-BB01-1E777F7A2382}" srcOrd="1" destOrd="0" presId="urn:microsoft.com/office/officeart/2005/8/layout/cycle4"/>
    <dgm:cxn modelId="{693A9711-735B-4CB3-A23C-0A38FC547AA6}" type="presParOf" srcId="{8B3D65A2-96D7-4FC2-9B8F-B35E72E49E5A}" destId="{15DEA49C-4A16-4137-B7C7-36E699F11CE4}" srcOrd="1" destOrd="0" presId="urn:microsoft.com/office/officeart/2005/8/layout/cycle4"/>
    <dgm:cxn modelId="{1613C44F-8C9C-4F31-AC6E-1F47A17B179B}" type="presParOf" srcId="{15DEA49C-4A16-4137-B7C7-36E699F11CE4}" destId="{6505429E-EC9E-46E7-A771-E5B824CC6FDE}" srcOrd="0" destOrd="0" presId="urn:microsoft.com/office/officeart/2005/8/layout/cycle4"/>
    <dgm:cxn modelId="{C2FD947F-F412-4D5F-8FBE-223546CB1F99}" type="presParOf" srcId="{15DEA49C-4A16-4137-B7C7-36E699F11CE4}" destId="{47F9344C-C883-47D3-A0C2-016C3FFEC6B2}" srcOrd="1" destOrd="0" presId="urn:microsoft.com/office/officeart/2005/8/layout/cycle4"/>
    <dgm:cxn modelId="{29610690-6A53-4774-AD1B-B5F04B14B2EC}" type="presParOf" srcId="{8B3D65A2-96D7-4FC2-9B8F-B35E72E49E5A}" destId="{1E3FD5E2-A0FD-4755-B6DE-F41A0CEC0280}" srcOrd="2" destOrd="0" presId="urn:microsoft.com/office/officeart/2005/8/layout/cycle4"/>
    <dgm:cxn modelId="{2C2D886A-E5C4-4A85-9C39-D42B2AC81836}" type="presParOf" srcId="{1E3FD5E2-A0FD-4755-B6DE-F41A0CEC0280}" destId="{69BDD0C4-9D7D-4579-9CF2-962F5F6541F8}" srcOrd="0" destOrd="0" presId="urn:microsoft.com/office/officeart/2005/8/layout/cycle4"/>
    <dgm:cxn modelId="{F925F622-2C4E-4772-89F4-959C3CF3A872}" type="presParOf" srcId="{1E3FD5E2-A0FD-4755-B6DE-F41A0CEC0280}" destId="{9E8FD7EF-C4A2-4442-BDA9-5A9BF2734379}" srcOrd="1" destOrd="0" presId="urn:microsoft.com/office/officeart/2005/8/layout/cycle4"/>
    <dgm:cxn modelId="{0D339DD2-38A9-4701-A6A6-5864608C20C7}" type="presParOf" srcId="{8B3D65A2-96D7-4FC2-9B8F-B35E72E49E5A}" destId="{6B8C8FA6-467D-4460-8DA5-5CA8423D2EF6}" srcOrd="3" destOrd="0" presId="urn:microsoft.com/office/officeart/2005/8/layout/cycle4"/>
    <dgm:cxn modelId="{1E2D8744-F780-45A9-A743-CA1FF530779B}" type="presParOf" srcId="{6B8C8FA6-467D-4460-8DA5-5CA8423D2EF6}" destId="{9E15EAC3-6947-483D-AE89-588BFCFE7691}" srcOrd="0" destOrd="0" presId="urn:microsoft.com/office/officeart/2005/8/layout/cycle4"/>
    <dgm:cxn modelId="{7EC9E662-7557-409D-B60C-500C7449C1FF}" type="presParOf" srcId="{6B8C8FA6-467D-4460-8DA5-5CA8423D2EF6}" destId="{07B55990-4FAB-4CED-888F-EA2810FAAE5D}" srcOrd="1" destOrd="0" presId="urn:microsoft.com/office/officeart/2005/8/layout/cycle4"/>
    <dgm:cxn modelId="{3005D70E-0865-4AB8-9CAF-E0D52A2864C4}" type="presParOf" srcId="{8B3D65A2-96D7-4FC2-9B8F-B35E72E49E5A}" destId="{F10B3B4F-C34B-41AB-869E-BD82E9D0F444}" srcOrd="4" destOrd="0" presId="urn:microsoft.com/office/officeart/2005/8/layout/cycle4"/>
    <dgm:cxn modelId="{5BA6896A-92BE-446A-B642-0B1BE1E7302B}" type="presParOf" srcId="{7564025A-BFAD-4D28-94BB-97E8D854A618}" destId="{2C41781B-F3D5-4FFD-A4F5-CE3C47081BD6}" srcOrd="1" destOrd="0" presId="urn:microsoft.com/office/officeart/2005/8/layout/cycle4"/>
    <dgm:cxn modelId="{5CB374CA-7A64-4EA3-9559-36AABAE6109A}" type="presParOf" srcId="{2C41781B-F3D5-4FFD-A4F5-CE3C47081BD6}" destId="{4924F0CD-9AAE-4D99-96C9-B429C3DF49F9}" srcOrd="0" destOrd="0" presId="urn:microsoft.com/office/officeart/2005/8/layout/cycle4"/>
    <dgm:cxn modelId="{CA717CBF-A37A-4EB5-9667-2EA12A9CD909}" type="presParOf" srcId="{2C41781B-F3D5-4FFD-A4F5-CE3C47081BD6}" destId="{B8C0D8F0-E58B-4942-8A7E-55754C499DFB}" srcOrd="1" destOrd="0" presId="urn:microsoft.com/office/officeart/2005/8/layout/cycle4"/>
    <dgm:cxn modelId="{EC74F774-0B48-45C1-9465-B16F9FD69877}" type="presParOf" srcId="{2C41781B-F3D5-4FFD-A4F5-CE3C47081BD6}" destId="{4A3F4401-2049-41B4-91AB-524E0FDA703E}" srcOrd="2" destOrd="0" presId="urn:microsoft.com/office/officeart/2005/8/layout/cycle4"/>
    <dgm:cxn modelId="{5B972B05-BC83-43DB-8596-91FD197D2577}" type="presParOf" srcId="{2C41781B-F3D5-4FFD-A4F5-CE3C47081BD6}" destId="{DB6E0762-2DDD-41B1-9822-E8D37471D774}" srcOrd="3" destOrd="0" presId="urn:microsoft.com/office/officeart/2005/8/layout/cycle4"/>
    <dgm:cxn modelId="{A2BB8217-CE4D-4EC5-B970-00A46D457935}" type="presParOf" srcId="{2C41781B-F3D5-4FFD-A4F5-CE3C47081BD6}" destId="{DE2A2EA8-A09C-4B51-A94E-20E93B972508}" srcOrd="4" destOrd="0" presId="urn:microsoft.com/office/officeart/2005/8/layout/cycle4"/>
    <dgm:cxn modelId="{F34B1B93-0943-45F4-893B-06EDE7ABCB61}" type="presParOf" srcId="{7564025A-BFAD-4D28-94BB-97E8D854A618}" destId="{0577DA7D-D499-46B4-8AD4-CA3D50C90EF7}" srcOrd="2" destOrd="0" presId="urn:microsoft.com/office/officeart/2005/8/layout/cycle4"/>
    <dgm:cxn modelId="{103B5345-A922-4227-95A0-6EC44A25DBE8}" type="presParOf" srcId="{7564025A-BFAD-4D28-94BB-97E8D854A618}" destId="{8D333ECA-9211-46ED-B5C4-6FB75C0998F1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BD71D-0841-47D2-850F-98394782B865}" type="doc">
      <dgm:prSet loTypeId="urn:microsoft.com/office/officeart/2005/8/layout/radial1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D1FFA-2C5A-4FF0-9B2B-6ABDD9373F6A}">
      <dgm:prSet phldrT="[Text]" custT="1"/>
      <dgm:spPr/>
      <dgm:t>
        <a:bodyPr/>
        <a:lstStyle/>
        <a:p>
          <a:pPr algn="ctr"/>
          <a:r>
            <a: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Савет за права детета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E0D3E-0E5D-482F-BE14-0BBA9056621F}" type="parTrans" cxnId="{CBD29834-503D-4325-A0E3-CEC932CF2620}">
      <dgm:prSet/>
      <dgm:spPr/>
      <dgm:t>
        <a:bodyPr/>
        <a:lstStyle/>
        <a:p>
          <a:endParaRPr lang="en-US"/>
        </a:p>
      </dgm:t>
    </dgm:pt>
    <dgm:pt modelId="{864221C2-C63E-4988-9766-DB6EEBF43E68}" type="sibTrans" cxnId="{CBD29834-503D-4325-A0E3-CEC932CF2620}">
      <dgm:prSet/>
      <dgm:spPr/>
      <dgm:t>
        <a:bodyPr/>
        <a:lstStyle/>
        <a:p>
          <a:endParaRPr lang="en-US"/>
        </a:p>
      </dgm:t>
    </dgm:pt>
    <dgm:pt modelId="{07F1B8DC-00F9-438A-90C2-8AF527C7443D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социјална политика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C40C4-2829-40C9-A472-CD8558DBCABA}" type="parTrans" cxnId="{387AC967-79A5-4E40-9D5F-EFC9A5C9E5D5}">
      <dgm:prSet/>
      <dgm:spPr/>
      <dgm:t>
        <a:bodyPr/>
        <a:lstStyle/>
        <a:p>
          <a:endParaRPr lang="en-US"/>
        </a:p>
      </dgm:t>
    </dgm:pt>
    <dgm:pt modelId="{7C194B0D-DC65-46F3-A243-52BFEEC76F68}" type="sibTrans" cxnId="{387AC967-79A5-4E40-9D5F-EFC9A5C9E5D5}">
      <dgm:prSet/>
      <dgm:spPr/>
      <dgm:t>
        <a:bodyPr/>
        <a:lstStyle/>
        <a:p>
          <a:endParaRPr lang="en-US"/>
        </a:p>
      </dgm:t>
    </dgm:pt>
    <dgm:pt modelId="{345E973C-55D7-4488-B1CB-E6778D47B7CB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култура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32B7E-13F7-48A0-81C8-E6BD74917859}" type="parTrans" cxnId="{42B39F26-6650-4907-8F85-5659B4721030}">
      <dgm:prSet/>
      <dgm:spPr/>
      <dgm:t>
        <a:bodyPr/>
        <a:lstStyle/>
        <a:p>
          <a:endParaRPr lang="en-US"/>
        </a:p>
      </dgm:t>
    </dgm:pt>
    <dgm:pt modelId="{6EC1FA7E-160D-4F28-B70C-5C2B7A589CD6}" type="sibTrans" cxnId="{42B39F26-6650-4907-8F85-5659B4721030}">
      <dgm:prSet/>
      <dgm:spPr/>
      <dgm:t>
        <a:bodyPr/>
        <a:lstStyle/>
        <a:p>
          <a:endParaRPr lang="en-US"/>
        </a:p>
      </dgm:t>
    </dgm:pt>
    <dgm:pt modelId="{45B9CD57-EAA0-45F7-8256-CAD0E6F58968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информисање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4EECB7-04A2-4741-8621-CFA261280295}" type="parTrans" cxnId="{A2629738-5E16-4828-991F-0B344571F12A}">
      <dgm:prSet/>
      <dgm:spPr/>
      <dgm:t>
        <a:bodyPr/>
        <a:lstStyle/>
        <a:p>
          <a:endParaRPr lang="en-US"/>
        </a:p>
      </dgm:t>
    </dgm:pt>
    <dgm:pt modelId="{004A1840-EE64-4EF6-9C1A-B7E8628275EB}" type="sibTrans" cxnId="{A2629738-5E16-4828-991F-0B344571F12A}">
      <dgm:prSet/>
      <dgm:spPr/>
      <dgm:t>
        <a:bodyPr/>
        <a:lstStyle/>
        <a:p>
          <a:endParaRPr lang="en-US"/>
        </a:p>
      </dgm:t>
    </dgm:pt>
    <dgm:pt modelId="{6295D942-2264-47D9-9EBE-7ACCDABA1428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правосуђе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AB6C7D-D02E-40A3-AD9B-6888012008CF}" type="parTrans" cxnId="{FFAD9AAD-9893-48A9-95D9-68538858918F}">
      <dgm:prSet/>
      <dgm:spPr/>
      <dgm:t>
        <a:bodyPr/>
        <a:lstStyle/>
        <a:p>
          <a:endParaRPr lang="en-US"/>
        </a:p>
      </dgm:t>
    </dgm:pt>
    <dgm:pt modelId="{682B8F8D-1F8F-4AD1-BD1B-EFB86455CA7F}" type="sibTrans" cxnId="{FFAD9AAD-9893-48A9-95D9-68538858918F}">
      <dgm:prSet/>
      <dgm:spPr/>
      <dgm:t>
        <a:bodyPr/>
        <a:lstStyle/>
        <a:p>
          <a:endParaRPr lang="en-US"/>
        </a:p>
      </dgm:t>
    </dgm:pt>
    <dgm:pt modelId="{7953F2A9-A288-4ABC-A668-3DBF3FDA7C5D}">
      <dgm:prSet phldrT="[Text]" custT="1"/>
      <dgm:spPr/>
      <dgm:t>
        <a:bodyPr/>
        <a:lstStyle/>
        <a:p>
          <a:pPr algn="l"/>
          <a:r>
            <a:rPr lang="sr-Cyrl-R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образовање</a:t>
          </a:r>
          <a:endParaRPr lang="en-US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EEFA0-8AA3-41C9-BF6F-385621EEDAA9}" type="parTrans" cxnId="{4C878A49-FBA1-473B-9BD2-C53DA9A9ABAA}">
      <dgm:prSet/>
      <dgm:spPr/>
      <dgm:t>
        <a:bodyPr/>
        <a:lstStyle/>
        <a:p>
          <a:endParaRPr lang="en-US"/>
        </a:p>
      </dgm:t>
    </dgm:pt>
    <dgm:pt modelId="{D7B4F775-EB4D-4E47-A8A9-299AF388EFB3}" type="sibTrans" cxnId="{4C878A49-FBA1-473B-9BD2-C53DA9A9ABAA}">
      <dgm:prSet/>
      <dgm:spPr/>
      <dgm:t>
        <a:bodyPr/>
        <a:lstStyle/>
        <a:p>
          <a:endParaRPr lang="en-US"/>
        </a:p>
      </dgm:t>
    </dgm:pt>
    <dgm:pt modelId="{672C9CBE-B02F-4A64-AB8D-036A31DAB2B1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здравље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E8987D-F71E-41A0-A353-02D164A4AE24}" type="parTrans" cxnId="{A40F97FB-E2A1-4E32-966B-758532B8EADF}">
      <dgm:prSet/>
      <dgm:spPr/>
      <dgm:t>
        <a:bodyPr/>
        <a:lstStyle/>
        <a:p>
          <a:endParaRPr lang="en-US"/>
        </a:p>
      </dgm:t>
    </dgm:pt>
    <dgm:pt modelId="{C9F4C055-EFD1-4F4E-AEAF-EDF2F4E7C30E}" type="sibTrans" cxnId="{A40F97FB-E2A1-4E32-966B-758532B8EADF}">
      <dgm:prSet/>
      <dgm:spPr/>
      <dgm:t>
        <a:bodyPr/>
        <a:lstStyle/>
        <a:p>
          <a:endParaRPr lang="en-US"/>
        </a:p>
      </dgm:t>
    </dgm:pt>
    <dgm:pt modelId="{A524C72C-AED3-4D3F-975A-A1901DC73332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унутрашњи послови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6288F-0D0C-4189-ADF5-C5527912D074}" type="parTrans" cxnId="{65F22393-D08C-4C34-A539-DBCEC996549F}">
      <dgm:prSet/>
      <dgm:spPr/>
      <dgm:t>
        <a:bodyPr/>
        <a:lstStyle/>
        <a:p>
          <a:endParaRPr lang="en-US"/>
        </a:p>
      </dgm:t>
    </dgm:pt>
    <dgm:pt modelId="{2C0DA4EF-1715-428C-8CDF-6F293823BC7E}" type="sibTrans" cxnId="{65F22393-D08C-4C34-A539-DBCEC996549F}">
      <dgm:prSet/>
      <dgm:spPr/>
      <dgm:t>
        <a:bodyPr/>
        <a:lstStyle/>
        <a:p>
          <a:endParaRPr lang="en-US"/>
        </a:p>
      </dgm:t>
    </dgm:pt>
    <dgm:pt modelId="{503A0455-FE06-4547-A581-2290F59C053C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A7A24-9896-49CD-ABE7-1E757F970F51}" type="parTrans" cxnId="{81A16416-5E9B-4124-8401-35E15BD64EDA}">
      <dgm:prSet/>
      <dgm:spPr/>
      <dgm:t>
        <a:bodyPr/>
        <a:lstStyle/>
        <a:p>
          <a:endParaRPr lang="en-US"/>
        </a:p>
      </dgm:t>
    </dgm:pt>
    <dgm:pt modelId="{FE884378-29E4-4CD3-B6FE-278F0FA83608}" type="sibTrans" cxnId="{81A16416-5E9B-4124-8401-35E15BD64EDA}">
      <dgm:prSet/>
      <dgm:spPr/>
      <dgm:t>
        <a:bodyPr/>
        <a:lstStyle/>
        <a:p>
          <a:endParaRPr lang="en-US"/>
        </a:p>
      </dgm:t>
    </dgm:pt>
    <dgm:pt modelId="{51F11B4F-250F-4827-8AFF-EDFBEA3DBB7B}">
      <dgm:prSet phldrT="[Text]" custT="1"/>
      <dgm:spPr/>
      <dgm:t>
        <a:bodyPr/>
        <a:lstStyle/>
        <a:p>
          <a:pPr algn="l"/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омладина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C7455-B0B5-4249-8699-C242EA492AAC}" type="parTrans" cxnId="{E8EB8CC7-DFF2-4C74-8255-39602E8F6ECC}">
      <dgm:prSet/>
      <dgm:spPr/>
      <dgm:t>
        <a:bodyPr/>
        <a:lstStyle/>
        <a:p>
          <a:endParaRPr lang="en-US"/>
        </a:p>
      </dgm:t>
    </dgm:pt>
    <dgm:pt modelId="{0BEE8613-05A2-4610-BC09-FB788C2D0EF8}" type="sibTrans" cxnId="{E8EB8CC7-DFF2-4C74-8255-39602E8F6ECC}">
      <dgm:prSet/>
      <dgm:spPr/>
      <dgm:t>
        <a:bodyPr/>
        <a:lstStyle/>
        <a:p>
          <a:endParaRPr lang="en-US"/>
        </a:p>
      </dgm:t>
    </dgm:pt>
    <dgm:pt modelId="{D42A7106-2F08-48BD-89C7-A370487D4CDB}" type="pres">
      <dgm:prSet presAssocID="{06FBD71D-0841-47D2-850F-98394782B8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0B73C-C137-4EA7-9D41-9F56BF7B932C}" type="pres">
      <dgm:prSet presAssocID="{493D1FFA-2C5A-4FF0-9B2B-6ABDD9373F6A}" presName="centerShape" presStyleLbl="node0" presStyleIdx="0" presStyleCnt="1" custScaleX="179485"/>
      <dgm:spPr/>
      <dgm:t>
        <a:bodyPr/>
        <a:lstStyle/>
        <a:p>
          <a:endParaRPr lang="en-US"/>
        </a:p>
      </dgm:t>
    </dgm:pt>
    <dgm:pt modelId="{7AB90103-6691-4CD0-9FC3-4E00A6F0FA64}" type="pres">
      <dgm:prSet presAssocID="{DAAC40C4-2829-40C9-A472-CD8558DBCABA}" presName="Name9" presStyleLbl="parChTrans1D2" presStyleIdx="0" presStyleCnt="9"/>
      <dgm:spPr/>
      <dgm:t>
        <a:bodyPr/>
        <a:lstStyle/>
        <a:p>
          <a:endParaRPr lang="en-US"/>
        </a:p>
      </dgm:t>
    </dgm:pt>
    <dgm:pt modelId="{9878824F-DC79-4349-A046-9A847614F02A}" type="pres">
      <dgm:prSet presAssocID="{DAAC40C4-2829-40C9-A472-CD8558DBCABA}" presName="connTx" presStyleLbl="parChTrans1D2" presStyleIdx="0" presStyleCnt="9"/>
      <dgm:spPr/>
      <dgm:t>
        <a:bodyPr/>
        <a:lstStyle/>
        <a:p>
          <a:endParaRPr lang="en-US"/>
        </a:p>
      </dgm:t>
    </dgm:pt>
    <dgm:pt modelId="{6AA42C58-518C-4775-AC67-C5F594EE2391}" type="pres">
      <dgm:prSet presAssocID="{07F1B8DC-00F9-438A-90C2-8AF527C7443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22E86-9F57-4D86-8454-76F896AE95AE}" type="pres">
      <dgm:prSet presAssocID="{FB5EEFA0-8AA3-41C9-BF6F-385621EEDAA9}" presName="Name9" presStyleLbl="parChTrans1D2" presStyleIdx="1" presStyleCnt="9"/>
      <dgm:spPr/>
      <dgm:t>
        <a:bodyPr/>
        <a:lstStyle/>
        <a:p>
          <a:endParaRPr lang="en-US"/>
        </a:p>
      </dgm:t>
    </dgm:pt>
    <dgm:pt modelId="{F57DBB39-1DA4-4CF3-A15B-ABF4ACB26683}" type="pres">
      <dgm:prSet presAssocID="{FB5EEFA0-8AA3-41C9-BF6F-385621EEDAA9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729F41F-8CFB-448B-97DD-C1E844565D36}" type="pres">
      <dgm:prSet presAssocID="{7953F2A9-A288-4ABC-A668-3DBF3FDA7C5D}" presName="node" presStyleLbl="node1" presStyleIdx="1" presStyleCnt="9" custRadScaleRad="109668" custRadScaleInc="24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8E3BA-BC4A-4861-826C-21395D5C6912}" type="pres">
      <dgm:prSet presAssocID="{33E8987D-F71E-41A0-A353-02D164A4AE24}" presName="Name9" presStyleLbl="parChTrans1D2" presStyleIdx="2" presStyleCnt="9"/>
      <dgm:spPr/>
      <dgm:t>
        <a:bodyPr/>
        <a:lstStyle/>
        <a:p>
          <a:endParaRPr lang="en-US"/>
        </a:p>
      </dgm:t>
    </dgm:pt>
    <dgm:pt modelId="{DF88AE74-876B-4075-A892-3EDCDB967DE9}" type="pres">
      <dgm:prSet presAssocID="{33E8987D-F71E-41A0-A353-02D164A4AE24}" presName="connTx" presStyleLbl="parChTrans1D2" presStyleIdx="2" presStyleCnt="9"/>
      <dgm:spPr/>
      <dgm:t>
        <a:bodyPr/>
        <a:lstStyle/>
        <a:p>
          <a:endParaRPr lang="en-US"/>
        </a:p>
      </dgm:t>
    </dgm:pt>
    <dgm:pt modelId="{656373F1-CCF8-446A-BC4C-1A9832775F06}" type="pres">
      <dgm:prSet presAssocID="{672C9CBE-B02F-4A64-AB8D-036A31DAB2B1}" presName="node" presStyleLbl="node1" presStyleIdx="2" presStyleCnt="9" custRadScaleRad="129375" custRadScaleInc="3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5328F-FA0B-4EF3-930B-0DFBB20059BF}" type="pres">
      <dgm:prSet presAssocID="{FAA6288F-0D0C-4189-ADF5-C5527912D074}" presName="Name9" presStyleLbl="parChTrans1D2" presStyleIdx="3" presStyleCnt="9"/>
      <dgm:spPr/>
      <dgm:t>
        <a:bodyPr/>
        <a:lstStyle/>
        <a:p>
          <a:endParaRPr lang="en-US"/>
        </a:p>
      </dgm:t>
    </dgm:pt>
    <dgm:pt modelId="{C50EC0C1-266D-491E-BE56-4FA492FB1504}" type="pres">
      <dgm:prSet presAssocID="{FAA6288F-0D0C-4189-ADF5-C5527912D07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E54CC7D-1B4D-4441-B3E5-E2B625FB1BBC}" type="pres">
      <dgm:prSet presAssocID="{A524C72C-AED3-4D3F-975A-A1901DC73332}" presName="node" presStyleLbl="node1" presStyleIdx="3" presStyleCnt="9" custRadScaleRad="99880" custRadScaleInc="5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78DB7-935B-401C-8324-1A3B0312EE54}" type="pres">
      <dgm:prSet presAssocID="{87AB6C7D-D02E-40A3-AD9B-6888012008CF}" presName="Name9" presStyleLbl="parChTrans1D2" presStyleIdx="4" presStyleCnt="9"/>
      <dgm:spPr/>
      <dgm:t>
        <a:bodyPr/>
        <a:lstStyle/>
        <a:p>
          <a:endParaRPr lang="en-US"/>
        </a:p>
      </dgm:t>
    </dgm:pt>
    <dgm:pt modelId="{567B17FE-E4CB-49A2-B569-E0226937C705}" type="pres">
      <dgm:prSet presAssocID="{87AB6C7D-D02E-40A3-AD9B-6888012008CF}" presName="connTx" presStyleLbl="parChTrans1D2" presStyleIdx="4" presStyleCnt="9"/>
      <dgm:spPr/>
      <dgm:t>
        <a:bodyPr/>
        <a:lstStyle/>
        <a:p>
          <a:endParaRPr lang="en-US"/>
        </a:p>
      </dgm:t>
    </dgm:pt>
    <dgm:pt modelId="{46B0338C-2477-4E57-9727-A181777136BF}" type="pres">
      <dgm:prSet presAssocID="{6295D942-2264-47D9-9EBE-7ACCDABA14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A2D7-9BD8-4659-BAE3-987976C49CB2}" type="pres">
      <dgm:prSet presAssocID="{A8A32B7E-13F7-48A0-81C8-E6BD74917859}" presName="Name9" presStyleLbl="parChTrans1D2" presStyleIdx="5" presStyleCnt="9"/>
      <dgm:spPr/>
      <dgm:t>
        <a:bodyPr/>
        <a:lstStyle/>
        <a:p>
          <a:endParaRPr lang="en-US"/>
        </a:p>
      </dgm:t>
    </dgm:pt>
    <dgm:pt modelId="{82ECF7BE-BC24-4FF0-8E3B-601251C1AAD5}" type="pres">
      <dgm:prSet presAssocID="{A8A32B7E-13F7-48A0-81C8-E6BD7491785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C952EE13-9AF3-4600-B3C7-19F21CEA45C2}" type="pres">
      <dgm:prSet presAssocID="{345E973C-55D7-4488-B1CB-E6778D47B7C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57005-789E-48B8-A3B5-5EF064142FA7}" type="pres">
      <dgm:prSet presAssocID="{5F4EECB7-04A2-4741-8621-CFA261280295}" presName="Name9" presStyleLbl="parChTrans1D2" presStyleIdx="6" presStyleCnt="9"/>
      <dgm:spPr/>
      <dgm:t>
        <a:bodyPr/>
        <a:lstStyle/>
        <a:p>
          <a:endParaRPr lang="en-US"/>
        </a:p>
      </dgm:t>
    </dgm:pt>
    <dgm:pt modelId="{9324BCA9-3EF4-45EE-98ED-46325797D76E}" type="pres">
      <dgm:prSet presAssocID="{5F4EECB7-04A2-4741-8621-CFA26128029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FA1DF6C1-09DA-422F-93D2-F09D632C627C}" type="pres">
      <dgm:prSet presAssocID="{45B9CD57-EAA0-45F7-8256-CAD0E6F5896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D51A9-3153-4ECC-9AB0-0333FD21AE18}" type="pres">
      <dgm:prSet presAssocID="{820C7455-B0B5-4249-8699-C242EA492AAC}" presName="Name9" presStyleLbl="parChTrans1D2" presStyleIdx="7" presStyleCnt="9"/>
      <dgm:spPr/>
      <dgm:t>
        <a:bodyPr/>
        <a:lstStyle/>
        <a:p>
          <a:endParaRPr lang="en-US"/>
        </a:p>
      </dgm:t>
    </dgm:pt>
    <dgm:pt modelId="{2B79518A-FDA0-4885-95BD-80BEA17AB4FA}" type="pres">
      <dgm:prSet presAssocID="{820C7455-B0B5-4249-8699-C242EA492AAC}" presName="connTx" presStyleLbl="parChTrans1D2" presStyleIdx="7" presStyleCnt="9"/>
      <dgm:spPr/>
      <dgm:t>
        <a:bodyPr/>
        <a:lstStyle/>
        <a:p>
          <a:endParaRPr lang="en-US"/>
        </a:p>
      </dgm:t>
    </dgm:pt>
    <dgm:pt modelId="{7979A0AB-3D06-4129-B4AA-F7A3651354B8}" type="pres">
      <dgm:prSet presAssocID="{51F11B4F-250F-4827-8AFF-EDFBEA3DBB7B}" presName="node" presStyleLbl="node1" presStyleIdx="7" presStyleCnt="9" custRadScaleRad="131633" custRadScaleInc="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79CE-505C-4182-8419-CEF436303269}" type="pres">
      <dgm:prSet presAssocID="{224A7A24-9896-49CD-ABE7-1E757F970F51}" presName="Name9" presStyleLbl="parChTrans1D2" presStyleIdx="8" presStyleCnt="9"/>
      <dgm:spPr/>
      <dgm:t>
        <a:bodyPr/>
        <a:lstStyle/>
        <a:p>
          <a:endParaRPr lang="en-US"/>
        </a:p>
      </dgm:t>
    </dgm:pt>
    <dgm:pt modelId="{12013211-64F6-45AB-9FC2-B44B093936FB}" type="pres">
      <dgm:prSet presAssocID="{224A7A24-9896-49CD-ABE7-1E757F970F5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8B2ACE9D-7533-49C0-8979-E5FDFE8C3534}" type="pres">
      <dgm:prSet presAssocID="{503A0455-FE06-4547-A581-2290F59C053C}" presName="node" presStyleLbl="node1" presStyleIdx="8" presStyleCnt="9" custRadScaleRad="106511" custRadScaleInc="-5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92B67-FDE5-4EEC-8148-D3F11D8F7502}" type="presOf" srcId="{DAAC40C4-2829-40C9-A472-CD8558DBCABA}" destId="{9878824F-DC79-4349-A046-9A847614F02A}" srcOrd="1" destOrd="0" presId="urn:microsoft.com/office/officeart/2005/8/layout/radial1"/>
    <dgm:cxn modelId="{AD318CF4-34A1-4DC1-95F4-FAAB6D465908}" type="presOf" srcId="{07F1B8DC-00F9-438A-90C2-8AF527C7443D}" destId="{6AA42C58-518C-4775-AC67-C5F594EE2391}" srcOrd="0" destOrd="0" presId="urn:microsoft.com/office/officeart/2005/8/layout/radial1"/>
    <dgm:cxn modelId="{FD8AB2C5-1A76-49B7-AE5B-02B25534A4FC}" type="presOf" srcId="{51F11B4F-250F-4827-8AFF-EDFBEA3DBB7B}" destId="{7979A0AB-3D06-4129-B4AA-F7A3651354B8}" srcOrd="0" destOrd="0" presId="urn:microsoft.com/office/officeart/2005/8/layout/radial1"/>
    <dgm:cxn modelId="{AC94E7D6-2192-46BC-B0EF-3A7D02A29DD2}" type="presOf" srcId="{FAA6288F-0D0C-4189-ADF5-C5527912D074}" destId="{0AB5328F-FA0B-4EF3-930B-0DFBB20059BF}" srcOrd="0" destOrd="0" presId="urn:microsoft.com/office/officeart/2005/8/layout/radial1"/>
    <dgm:cxn modelId="{AB584587-2B91-46A9-8CC3-2A5456AB9072}" type="presOf" srcId="{FB5EEFA0-8AA3-41C9-BF6F-385621EEDAA9}" destId="{F57DBB39-1DA4-4CF3-A15B-ABF4ACB26683}" srcOrd="1" destOrd="0" presId="urn:microsoft.com/office/officeart/2005/8/layout/radial1"/>
    <dgm:cxn modelId="{A2629738-5E16-4828-991F-0B344571F12A}" srcId="{493D1FFA-2C5A-4FF0-9B2B-6ABDD9373F6A}" destId="{45B9CD57-EAA0-45F7-8256-CAD0E6F58968}" srcOrd="6" destOrd="0" parTransId="{5F4EECB7-04A2-4741-8621-CFA261280295}" sibTransId="{004A1840-EE64-4EF6-9C1A-B7E8628275EB}"/>
    <dgm:cxn modelId="{8D1CD775-8199-45E9-B6CF-D2411DFB5F90}" type="presOf" srcId="{A8A32B7E-13F7-48A0-81C8-E6BD74917859}" destId="{8E77A2D7-9BD8-4659-BAE3-987976C49CB2}" srcOrd="0" destOrd="0" presId="urn:microsoft.com/office/officeart/2005/8/layout/radial1"/>
    <dgm:cxn modelId="{81A16416-5E9B-4124-8401-35E15BD64EDA}" srcId="{493D1FFA-2C5A-4FF0-9B2B-6ABDD9373F6A}" destId="{503A0455-FE06-4547-A581-2290F59C053C}" srcOrd="8" destOrd="0" parTransId="{224A7A24-9896-49CD-ABE7-1E757F970F51}" sibTransId="{FE884378-29E4-4CD3-B6FE-278F0FA83608}"/>
    <dgm:cxn modelId="{D298A9FA-A2D7-4793-A5CF-107D8DBA820F}" type="presOf" srcId="{DAAC40C4-2829-40C9-A472-CD8558DBCABA}" destId="{7AB90103-6691-4CD0-9FC3-4E00A6F0FA64}" srcOrd="0" destOrd="0" presId="urn:microsoft.com/office/officeart/2005/8/layout/radial1"/>
    <dgm:cxn modelId="{CBA11D75-1666-4305-B2A8-E1D7BA5542BA}" type="presOf" srcId="{672C9CBE-B02F-4A64-AB8D-036A31DAB2B1}" destId="{656373F1-CCF8-446A-BC4C-1A9832775F06}" srcOrd="0" destOrd="0" presId="urn:microsoft.com/office/officeart/2005/8/layout/radial1"/>
    <dgm:cxn modelId="{387AC967-79A5-4E40-9D5F-EFC9A5C9E5D5}" srcId="{493D1FFA-2C5A-4FF0-9B2B-6ABDD9373F6A}" destId="{07F1B8DC-00F9-438A-90C2-8AF527C7443D}" srcOrd="0" destOrd="0" parTransId="{DAAC40C4-2829-40C9-A472-CD8558DBCABA}" sibTransId="{7C194B0D-DC65-46F3-A243-52BFEEC76F68}"/>
    <dgm:cxn modelId="{65F22393-D08C-4C34-A539-DBCEC996549F}" srcId="{493D1FFA-2C5A-4FF0-9B2B-6ABDD9373F6A}" destId="{A524C72C-AED3-4D3F-975A-A1901DC73332}" srcOrd="3" destOrd="0" parTransId="{FAA6288F-0D0C-4189-ADF5-C5527912D074}" sibTransId="{2C0DA4EF-1715-428C-8CDF-6F293823BC7E}"/>
    <dgm:cxn modelId="{C967FA56-8F35-4DF2-9999-F50B9C80912A}" type="presOf" srcId="{FB5EEFA0-8AA3-41C9-BF6F-385621EEDAA9}" destId="{90B22E86-9F57-4D86-8454-76F896AE95AE}" srcOrd="0" destOrd="0" presId="urn:microsoft.com/office/officeart/2005/8/layout/radial1"/>
    <dgm:cxn modelId="{116C52F1-380A-4A6A-A839-74F9DC61BED8}" type="presOf" srcId="{33E8987D-F71E-41A0-A353-02D164A4AE24}" destId="{4908E3BA-BC4A-4861-826C-21395D5C6912}" srcOrd="0" destOrd="0" presId="urn:microsoft.com/office/officeart/2005/8/layout/radial1"/>
    <dgm:cxn modelId="{6E37E8D1-D982-41BF-A7FD-252E0925635A}" type="presOf" srcId="{87AB6C7D-D02E-40A3-AD9B-6888012008CF}" destId="{7BE78DB7-935B-401C-8324-1A3B0312EE54}" srcOrd="0" destOrd="0" presId="urn:microsoft.com/office/officeart/2005/8/layout/radial1"/>
    <dgm:cxn modelId="{86DF52B6-0A86-4755-8CAA-6EED01EFE6E3}" type="presOf" srcId="{5F4EECB7-04A2-4741-8621-CFA261280295}" destId="{07C57005-789E-48B8-A3B5-5EF064142FA7}" srcOrd="0" destOrd="0" presId="urn:microsoft.com/office/officeart/2005/8/layout/radial1"/>
    <dgm:cxn modelId="{B8837FDD-2B69-417E-8745-2245B2C76D6F}" type="presOf" srcId="{FAA6288F-0D0C-4189-ADF5-C5527912D074}" destId="{C50EC0C1-266D-491E-BE56-4FA492FB1504}" srcOrd="1" destOrd="0" presId="urn:microsoft.com/office/officeart/2005/8/layout/radial1"/>
    <dgm:cxn modelId="{41FD363D-2BD8-42E1-AF40-44A01FD2C2F2}" type="presOf" srcId="{A8A32B7E-13F7-48A0-81C8-E6BD74917859}" destId="{82ECF7BE-BC24-4FF0-8E3B-601251C1AAD5}" srcOrd="1" destOrd="0" presId="urn:microsoft.com/office/officeart/2005/8/layout/radial1"/>
    <dgm:cxn modelId="{4C5894FA-82B1-439F-88CF-E18CFBD984DB}" type="presOf" srcId="{6295D942-2264-47D9-9EBE-7ACCDABA1428}" destId="{46B0338C-2477-4E57-9727-A181777136BF}" srcOrd="0" destOrd="0" presId="urn:microsoft.com/office/officeart/2005/8/layout/radial1"/>
    <dgm:cxn modelId="{C69C7C45-700D-4F57-A969-6D3D1F210D46}" type="presOf" srcId="{820C7455-B0B5-4249-8699-C242EA492AAC}" destId="{105D51A9-3153-4ECC-9AB0-0333FD21AE18}" srcOrd="0" destOrd="0" presId="urn:microsoft.com/office/officeart/2005/8/layout/radial1"/>
    <dgm:cxn modelId="{F9C3A8A7-6018-43F5-96D0-A9F65283E135}" type="presOf" srcId="{224A7A24-9896-49CD-ABE7-1E757F970F51}" destId="{12013211-64F6-45AB-9FC2-B44B093936FB}" srcOrd="1" destOrd="0" presId="urn:microsoft.com/office/officeart/2005/8/layout/radial1"/>
    <dgm:cxn modelId="{E67E3D3E-8790-4A65-8A96-9B8A0CADEC0F}" type="presOf" srcId="{33E8987D-F71E-41A0-A353-02D164A4AE24}" destId="{DF88AE74-876B-4075-A892-3EDCDB967DE9}" srcOrd="1" destOrd="0" presId="urn:microsoft.com/office/officeart/2005/8/layout/radial1"/>
    <dgm:cxn modelId="{0D2475F8-2CA1-403B-B2D5-64A863FBCE47}" type="presOf" srcId="{820C7455-B0B5-4249-8699-C242EA492AAC}" destId="{2B79518A-FDA0-4885-95BD-80BEA17AB4FA}" srcOrd="1" destOrd="0" presId="urn:microsoft.com/office/officeart/2005/8/layout/radial1"/>
    <dgm:cxn modelId="{D22E8BF2-725F-48C7-82A7-7D30263AC71A}" type="presOf" srcId="{45B9CD57-EAA0-45F7-8256-CAD0E6F58968}" destId="{FA1DF6C1-09DA-422F-93D2-F09D632C627C}" srcOrd="0" destOrd="0" presId="urn:microsoft.com/office/officeart/2005/8/layout/radial1"/>
    <dgm:cxn modelId="{4C878A49-FBA1-473B-9BD2-C53DA9A9ABAA}" srcId="{493D1FFA-2C5A-4FF0-9B2B-6ABDD9373F6A}" destId="{7953F2A9-A288-4ABC-A668-3DBF3FDA7C5D}" srcOrd="1" destOrd="0" parTransId="{FB5EEFA0-8AA3-41C9-BF6F-385621EEDAA9}" sibTransId="{D7B4F775-EB4D-4E47-A8A9-299AF388EFB3}"/>
    <dgm:cxn modelId="{6F57359A-35E1-4B38-82DE-2AA30B46BF0A}" type="presOf" srcId="{224A7A24-9896-49CD-ABE7-1E757F970F51}" destId="{15C979CE-505C-4182-8419-CEF436303269}" srcOrd="0" destOrd="0" presId="urn:microsoft.com/office/officeart/2005/8/layout/radial1"/>
    <dgm:cxn modelId="{FFAD9AAD-9893-48A9-95D9-68538858918F}" srcId="{493D1FFA-2C5A-4FF0-9B2B-6ABDD9373F6A}" destId="{6295D942-2264-47D9-9EBE-7ACCDABA1428}" srcOrd="4" destOrd="0" parTransId="{87AB6C7D-D02E-40A3-AD9B-6888012008CF}" sibTransId="{682B8F8D-1F8F-4AD1-BD1B-EFB86455CA7F}"/>
    <dgm:cxn modelId="{552202E2-2DD8-4A87-828D-DFFCA8603A0F}" type="presOf" srcId="{A524C72C-AED3-4D3F-975A-A1901DC73332}" destId="{8E54CC7D-1B4D-4441-B3E5-E2B625FB1BBC}" srcOrd="0" destOrd="0" presId="urn:microsoft.com/office/officeart/2005/8/layout/radial1"/>
    <dgm:cxn modelId="{35FE1AAB-CE90-4E5F-9101-5C171FC169F7}" type="presOf" srcId="{06FBD71D-0841-47D2-850F-98394782B865}" destId="{D42A7106-2F08-48BD-89C7-A370487D4CDB}" srcOrd="0" destOrd="0" presId="urn:microsoft.com/office/officeart/2005/8/layout/radial1"/>
    <dgm:cxn modelId="{38C156EF-ECEE-43AF-BEBE-BEB1DD529F81}" type="presOf" srcId="{7953F2A9-A288-4ABC-A668-3DBF3FDA7C5D}" destId="{E729F41F-8CFB-448B-97DD-C1E844565D36}" srcOrd="0" destOrd="0" presId="urn:microsoft.com/office/officeart/2005/8/layout/radial1"/>
    <dgm:cxn modelId="{DDD7F704-DAA6-42D6-80C6-27A7326F2A21}" type="presOf" srcId="{493D1FFA-2C5A-4FF0-9B2B-6ABDD9373F6A}" destId="{CAF0B73C-C137-4EA7-9D41-9F56BF7B932C}" srcOrd="0" destOrd="0" presId="urn:microsoft.com/office/officeart/2005/8/layout/radial1"/>
    <dgm:cxn modelId="{3358D751-0BEE-46A0-AD51-5338FE231091}" type="presOf" srcId="{87AB6C7D-D02E-40A3-AD9B-6888012008CF}" destId="{567B17FE-E4CB-49A2-B569-E0226937C705}" srcOrd="1" destOrd="0" presId="urn:microsoft.com/office/officeart/2005/8/layout/radial1"/>
    <dgm:cxn modelId="{080BF065-7505-40D4-B8AB-EA3164D234FE}" type="presOf" srcId="{503A0455-FE06-4547-A581-2290F59C053C}" destId="{8B2ACE9D-7533-49C0-8979-E5FDFE8C3534}" srcOrd="0" destOrd="0" presId="urn:microsoft.com/office/officeart/2005/8/layout/radial1"/>
    <dgm:cxn modelId="{CBD29834-503D-4325-A0E3-CEC932CF2620}" srcId="{06FBD71D-0841-47D2-850F-98394782B865}" destId="{493D1FFA-2C5A-4FF0-9B2B-6ABDD9373F6A}" srcOrd="0" destOrd="0" parTransId="{445E0D3E-0E5D-482F-BE14-0BBA9056621F}" sibTransId="{864221C2-C63E-4988-9766-DB6EEBF43E68}"/>
    <dgm:cxn modelId="{A2C54001-1E5E-42B5-8ED9-E7C3FBC91A21}" type="presOf" srcId="{345E973C-55D7-4488-B1CB-E6778D47B7CB}" destId="{C952EE13-9AF3-4600-B3C7-19F21CEA45C2}" srcOrd="0" destOrd="0" presId="urn:microsoft.com/office/officeart/2005/8/layout/radial1"/>
    <dgm:cxn modelId="{E8EB8CC7-DFF2-4C74-8255-39602E8F6ECC}" srcId="{493D1FFA-2C5A-4FF0-9B2B-6ABDD9373F6A}" destId="{51F11B4F-250F-4827-8AFF-EDFBEA3DBB7B}" srcOrd="7" destOrd="0" parTransId="{820C7455-B0B5-4249-8699-C242EA492AAC}" sibTransId="{0BEE8613-05A2-4610-BC09-FB788C2D0EF8}"/>
    <dgm:cxn modelId="{F1FC4C42-3967-43FB-B809-1C14D375547B}" type="presOf" srcId="{5F4EECB7-04A2-4741-8621-CFA261280295}" destId="{9324BCA9-3EF4-45EE-98ED-46325797D76E}" srcOrd="1" destOrd="0" presId="urn:microsoft.com/office/officeart/2005/8/layout/radial1"/>
    <dgm:cxn modelId="{A40F97FB-E2A1-4E32-966B-758532B8EADF}" srcId="{493D1FFA-2C5A-4FF0-9B2B-6ABDD9373F6A}" destId="{672C9CBE-B02F-4A64-AB8D-036A31DAB2B1}" srcOrd="2" destOrd="0" parTransId="{33E8987D-F71E-41A0-A353-02D164A4AE24}" sibTransId="{C9F4C055-EFD1-4F4E-AEAF-EDF2F4E7C30E}"/>
    <dgm:cxn modelId="{42B39F26-6650-4907-8F85-5659B4721030}" srcId="{493D1FFA-2C5A-4FF0-9B2B-6ABDD9373F6A}" destId="{345E973C-55D7-4488-B1CB-E6778D47B7CB}" srcOrd="5" destOrd="0" parTransId="{A8A32B7E-13F7-48A0-81C8-E6BD74917859}" sibTransId="{6EC1FA7E-160D-4F28-B70C-5C2B7A589CD6}"/>
    <dgm:cxn modelId="{C9AB7B2A-56AC-4405-B739-7744D7938C63}" type="presParOf" srcId="{D42A7106-2F08-48BD-89C7-A370487D4CDB}" destId="{CAF0B73C-C137-4EA7-9D41-9F56BF7B932C}" srcOrd="0" destOrd="0" presId="urn:microsoft.com/office/officeart/2005/8/layout/radial1"/>
    <dgm:cxn modelId="{F4F9DF69-4738-4BF3-8EB8-1C606E4EA411}" type="presParOf" srcId="{D42A7106-2F08-48BD-89C7-A370487D4CDB}" destId="{7AB90103-6691-4CD0-9FC3-4E00A6F0FA64}" srcOrd="1" destOrd="0" presId="urn:microsoft.com/office/officeart/2005/8/layout/radial1"/>
    <dgm:cxn modelId="{131930A9-EA20-45B8-B827-8153A6729D99}" type="presParOf" srcId="{7AB90103-6691-4CD0-9FC3-4E00A6F0FA64}" destId="{9878824F-DC79-4349-A046-9A847614F02A}" srcOrd="0" destOrd="0" presId="urn:microsoft.com/office/officeart/2005/8/layout/radial1"/>
    <dgm:cxn modelId="{CD11A96A-382E-4441-9058-5354E896C3E6}" type="presParOf" srcId="{D42A7106-2F08-48BD-89C7-A370487D4CDB}" destId="{6AA42C58-518C-4775-AC67-C5F594EE2391}" srcOrd="2" destOrd="0" presId="urn:microsoft.com/office/officeart/2005/8/layout/radial1"/>
    <dgm:cxn modelId="{D075ECD4-EA50-46B5-8E4A-9E9E72E54B66}" type="presParOf" srcId="{D42A7106-2F08-48BD-89C7-A370487D4CDB}" destId="{90B22E86-9F57-4D86-8454-76F896AE95AE}" srcOrd="3" destOrd="0" presId="urn:microsoft.com/office/officeart/2005/8/layout/radial1"/>
    <dgm:cxn modelId="{1E362D94-9C58-4198-B3D9-E5396E054A0B}" type="presParOf" srcId="{90B22E86-9F57-4D86-8454-76F896AE95AE}" destId="{F57DBB39-1DA4-4CF3-A15B-ABF4ACB26683}" srcOrd="0" destOrd="0" presId="urn:microsoft.com/office/officeart/2005/8/layout/radial1"/>
    <dgm:cxn modelId="{57E9485D-6853-4C96-A65D-D3327CC9FF97}" type="presParOf" srcId="{D42A7106-2F08-48BD-89C7-A370487D4CDB}" destId="{E729F41F-8CFB-448B-97DD-C1E844565D36}" srcOrd="4" destOrd="0" presId="urn:microsoft.com/office/officeart/2005/8/layout/radial1"/>
    <dgm:cxn modelId="{9F688CF6-F108-4280-9A61-267890EB6329}" type="presParOf" srcId="{D42A7106-2F08-48BD-89C7-A370487D4CDB}" destId="{4908E3BA-BC4A-4861-826C-21395D5C6912}" srcOrd="5" destOrd="0" presId="urn:microsoft.com/office/officeart/2005/8/layout/radial1"/>
    <dgm:cxn modelId="{A232E11E-A3CD-469B-89B9-5AB23ED6E88D}" type="presParOf" srcId="{4908E3BA-BC4A-4861-826C-21395D5C6912}" destId="{DF88AE74-876B-4075-A892-3EDCDB967DE9}" srcOrd="0" destOrd="0" presId="urn:microsoft.com/office/officeart/2005/8/layout/radial1"/>
    <dgm:cxn modelId="{6ADFC6FC-8933-4005-8C1D-1BC2D3D5E51F}" type="presParOf" srcId="{D42A7106-2F08-48BD-89C7-A370487D4CDB}" destId="{656373F1-CCF8-446A-BC4C-1A9832775F06}" srcOrd="6" destOrd="0" presId="urn:microsoft.com/office/officeart/2005/8/layout/radial1"/>
    <dgm:cxn modelId="{3229A569-D663-4AB5-97ED-D108F388726C}" type="presParOf" srcId="{D42A7106-2F08-48BD-89C7-A370487D4CDB}" destId="{0AB5328F-FA0B-4EF3-930B-0DFBB20059BF}" srcOrd="7" destOrd="0" presId="urn:microsoft.com/office/officeart/2005/8/layout/radial1"/>
    <dgm:cxn modelId="{2998479D-5B62-4ED8-9C2F-56970CF6F659}" type="presParOf" srcId="{0AB5328F-FA0B-4EF3-930B-0DFBB20059BF}" destId="{C50EC0C1-266D-491E-BE56-4FA492FB1504}" srcOrd="0" destOrd="0" presId="urn:microsoft.com/office/officeart/2005/8/layout/radial1"/>
    <dgm:cxn modelId="{CBC64A9B-C0EF-44BE-9FDF-32A0BBC703F7}" type="presParOf" srcId="{D42A7106-2F08-48BD-89C7-A370487D4CDB}" destId="{8E54CC7D-1B4D-4441-B3E5-E2B625FB1BBC}" srcOrd="8" destOrd="0" presId="urn:microsoft.com/office/officeart/2005/8/layout/radial1"/>
    <dgm:cxn modelId="{571036E8-DAE1-4259-8C5E-C819E1301BB7}" type="presParOf" srcId="{D42A7106-2F08-48BD-89C7-A370487D4CDB}" destId="{7BE78DB7-935B-401C-8324-1A3B0312EE54}" srcOrd="9" destOrd="0" presId="urn:microsoft.com/office/officeart/2005/8/layout/radial1"/>
    <dgm:cxn modelId="{5DE0CBB1-9AA1-41E6-97B0-8C3E8EF641E3}" type="presParOf" srcId="{7BE78DB7-935B-401C-8324-1A3B0312EE54}" destId="{567B17FE-E4CB-49A2-B569-E0226937C705}" srcOrd="0" destOrd="0" presId="urn:microsoft.com/office/officeart/2005/8/layout/radial1"/>
    <dgm:cxn modelId="{39BE4C5A-CFAD-4A88-A524-F70269FF10B7}" type="presParOf" srcId="{D42A7106-2F08-48BD-89C7-A370487D4CDB}" destId="{46B0338C-2477-4E57-9727-A181777136BF}" srcOrd="10" destOrd="0" presId="urn:microsoft.com/office/officeart/2005/8/layout/radial1"/>
    <dgm:cxn modelId="{006B9E40-35E4-435E-874E-F04EC4B5176F}" type="presParOf" srcId="{D42A7106-2F08-48BD-89C7-A370487D4CDB}" destId="{8E77A2D7-9BD8-4659-BAE3-987976C49CB2}" srcOrd="11" destOrd="0" presId="urn:microsoft.com/office/officeart/2005/8/layout/radial1"/>
    <dgm:cxn modelId="{E857D709-45F7-46AA-ACD5-48454E3ED737}" type="presParOf" srcId="{8E77A2D7-9BD8-4659-BAE3-987976C49CB2}" destId="{82ECF7BE-BC24-4FF0-8E3B-601251C1AAD5}" srcOrd="0" destOrd="0" presId="urn:microsoft.com/office/officeart/2005/8/layout/radial1"/>
    <dgm:cxn modelId="{6BEF378F-FB3D-4ACA-89A4-AFEF7E03FD33}" type="presParOf" srcId="{D42A7106-2F08-48BD-89C7-A370487D4CDB}" destId="{C952EE13-9AF3-4600-B3C7-19F21CEA45C2}" srcOrd="12" destOrd="0" presId="urn:microsoft.com/office/officeart/2005/8/layout/radial1"/>
    <dgm:cxn modelId="{19CEE555-C15C-4AAF-9AA9-DA80BA1EE451}" type="presParOf" srcId="{D42A7106-2F08-48BD-89C7-A370487D4CDB}" destId="{07C57005-789E-48B8-A3B5-5EF064142FA7}" srcOrd="13" destOrd="0" presId="urn:microsoft.com/office/officeart/2005/8/layout/radial1"/>
    <dgm:cxn modelId="{A733DE8A-14E3-4E5F-A146-B6084DDC1711}" type="presParOf" srcId="{07C57005-789E-48B8-A3B5-5EF064142FA7}" destId="{9324BCA9-3EF4-45EE-98ED-46325797D76E}" srcOrd="0" destOrd="0" presId="urn:microsoft.com/office/officeart/2005/8/layout/radial1"/>
    <dgm:cxn modelId="{FE76F329-0FC9-46F2-8BA3-BA8D99712FA7}" type="presParOf" srcId="{D42A7106-2F08-48BD-89C7-A370487D4CDB}" destId="{FA1DF6C1-09DA-422F-93D2-F09D632C627C}" srcOrd="14" destOrd="0" presId="urn:microsoft.com/office/officeart/2005/8/layout/radial1"/>
    <dgm:cxn modelId="{FB74F9C6-4ED9-4037-8963-18357B702324}" type="presParOf" srcId="{D42A7106-2F08-48BD-89C7-A370487D4CDB}" destId="{105D51A9-3153-4ECC-9AB0-0333FD21AE18}" srcOrd="15" destOrd="0" presId="urn:microsoft.com/office/officeart/2005/8/layout/radial1"/>
    <dgm:cxn modelId="{FFCBCA70-AAC4-474E-A103-A47DBB52EC37}" type="presParOf" srcId="{105D51A9-3153-4ECC-9AB0-0333FD21AE18}" destId="{2B79518A-FDA0-4885-95BD-80BEA17AB4FA}" srcOrd="0" destOrd="0" presId="urn:microsoft.com/office/officeart/2005/8/layout/radial1"/>
    <dgm:cxn modelId="{077CBDB1-5F8A-4653-B693-F3EA8F65CA9C}" type="presParOf" srcId="{D42A7106-2F08-48BD-89C7-A370487D4CDB}" destId="{7979A0AB-3D06-4129-B4AA-F7A3651354B8}" srcOrd="16" destOrd="0" presId="urn:microsoft.com/office/officeart/2005/8/layout/radial1"/>
    <dgm:cxn modelId="{82F716D3-4060-4895-9D7D-DE6F235707C4}" type="presParOf" srcId="{D42A7106-2F08-48BD-89C7-A370487D4CDB}" destId="{15C979CE-505C-4182-8419-CEF436303269}" srcOrd="17" destOrd="0" presId="urn:microsoft.com/office/officeart/2005/8/layout/radial1"/>
    <dgm:cxn modelId="{9C5ED09C-D68A-4925-AB7F-A6699F827E12}" type="presParOf" srcId="{15C979CE-505C-4182-8419-CEF436303269}" destId="{12013211-64F6-45AB-9FC2-B44B093936FB}" srcOrd="0" destOrd="0" presId="urn:microsoft.com/office/officeart/2005/8/layout/radial1"/>
    <dgm:cxn modelId="{19D88B94-9159-46D1-AB4C-E4C37D934F8E}" type="presParOf" srcId="{D42A7106-2F08-48BD-89C7-A370487D4CDB}" destId="{8B2ACE9D-7533-49C0-8979-E5FDFE8C3534}" srcOrd="18" destOrd="0" presId="urn:microsoft.com/office/officeart/2005/8/layout/radial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2EF17-D337-4B8A-9C1A-0D021C46C69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16193076-C626-47B4-BE70-14637CDD4E16}">
      <dgm:prSet phldrT="[Text]"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Животне тегобе остављају дубок тегобе код старих</a:t>
          </a:r>
          <a:endParaRPr lang="sr-Latn-C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32FCC-B3E3-4A75-BA85-1F96EFC4DC9F}" type="parTrans" cxnId="{07B509B8-0C21-4029-9FAA-0B37020D27DB}">
      <dgm:prSet/>
      <dgm:spPr/>
      <dgm:t>
        <a:bodyPr/>
        <a:lstStyle/>
        <a:p>
          <a:endParaRPr lang="sr-Latn-CS"/>
        </a:p>
      </dgm:t>
    </dgm:pt>
    <dgm:pt modelId="{C36B9867-E373-447A-88EC-31C871429842}" type="sibTrans" cxnId="{07B509B8-0C21-4029-9FAA-0B37020D27DB}">
      <dgm:prSet/>
      <dgm:spPr/>
      <dgm:t>
        <a:bodyPr/>
        <a:lstStyle/>
        <a:p>
          <a:endParaRPr lang="sr-Latn-CS"/>
        </a:p>
      </dgm:t>
    </dgm:pt>
    <dgm:pt modelId="{AAAE74DD-7F2C-47E0-A6BF-FB1B6EA2F03B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Веома су осетљиви и немоћни</a:t>
          </a:r>
        </a:p>
      </dgm:t>
    </dgm:pt>
    <dgm:pt modelId="{B65AB536-F05F-46E9-821D-EE84E309C174}" type="parTrans" cxnId="{9F7FDC9B-22FF-452D-B5AA-F4D5E2A17E69}">
      <dgm:prSet/>
      <dgm:spPr/>
      <dgm:t>
        <a:bodyPr/>
        <a:lstStyle/>
        <a:p>
          <a:endParaRPr lang="sr-Latn-CS"/>
        </a:p>
      </dgm:t>
    </dgm:pt>
    <dgm:pt modelId="{1C3E6ABE-F9EF-4BC8-8562-F798A787B937}" type="sibTrans" cxnId="{9F7FDC9B-22FF-452D-B5AA-F4D5E2A17E69}">
      <dgm:prSet/>
      <dgm:spPr/>
      <dgm:t>
        <a:bodyPr/>
        <a:lstStyle/>
        <a:p>
          <a:endParaRPr lang="sr-Latn-CS"/>
        </a:p>
      </dgm:t>
    </dgm:pt>
    <dgm:pt modelId="{CBD06B51-89C8-48AF-9ACD-A4F482FB5231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Склони су свађи, боје се сиромаштва и постају шкрти</a:t>
          </a:r>
        </a:p>
      </dgm:t>
    </dgm:pt>
    <dgm:pt modelId="{1CDD0605-582B-45C8-98B2-4E4A922E5C3E}" type="parTrans" cxnId="{6360BED3-A2A3-4D33-AAAB-BF3ABBA37CD8}">
      <dgm:prSet/>
      <dgm:spPr/>
      <dgm:t>
        <a:bodyPr/>
        <a:lstStyle/>
        <a:p>
          <a:endParaRPr lang="sr-Latn-CS"/>
        </a:p>
      </dgm:t>
    </dgm:pt>
    <dgm:pt modelId="{A7AC1A29-4F3A-492A-BAFB-A6C855D8F25A}" type="sibTrans" cxnId="{6360BED3-A2A3-4D33-AAAB-BF3ABBA37CD8}">
      <dgm:prSet/>
      <dgm:spPr/>
      <dgm:t>
        <a:bodyPr/>
        <a:lstStyle/>
        <a:p>
          <a:endParaRPr lang="sr-Latn-CS"/>
        </a:p>
      </dgm:t>
    </dgm:pt>
    <dgm:pt modelId="{B4258C0F-9020-495F-8298-89B38DECCCBD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Потребна им је пажња и разумевање</a:t>
          </a:r>
        </a:p>
      </dgm:t>
    </dgm:pt>
    <dgm:pt modelId="{366CE96D-B55A-47F0-9384-989FE941DF93}" type="parTrans" cxnId="{EE034EC8-10CB-4DDD-89A4-B91AB8C06EBE}">
      <dgm:prSet/>
      <dgm:spPr/>
      <dgm:t>
        <a:bodyPr/>
        <a:lstStyle/>
        <a:p>
          <a:endParaRPr lang="sr-Latn-CS"/>
        </a:p>
      </dgm:t>
    </dgm:pt>
    <dgm:pt modelId="{697B73BD-380C-4D2C-80F8-ED9D8B61727A}" type="sibTrans" cxnId="{EE034EC8-10CB-4DDD-89A4-B91AB8C06EBE}">
      <dgm:prSet/>
      <dgm:spPr/>
      <dgm:t>
        <a:bodyPr/>
        <a:lstStyle/>
        <a:p>
          <a:endParaRPr lang="sr-Latn-CS"/>
        </a:p>
      </dgm:t>
    </dgm:pt>
    <dgm:pt modelId="{6BEA4B7D-910A-432F-BED6-2EF336E0C050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Некада су им схватања и предрасуде застареле</a:t>
          </a:r>
        </a:p>
      </dgm:t>
    </dgm:pt>
    <dgm:pt modelId="{E5BA13FA-5ECD-4FB1-AD74-0F2DDDDE0190}" type="parTrans" cxnId="{50088802-DCD6-4EE6-8CA1-D96183C41795}">
      <dgm:prSet/>
      <dgm:spPr/>
      <dgm:t>
        <a:bodyPr/>
        <a:lstStyle/>
        <a:p>
          <a:endParaRPr lang="sr-Latn-CS"/>
        </a:p>
      </dgm:t>
    </dgm:pt>
    <dgm:pt modelId="{EF7DE476-FA0F-464F-975D-57BD8A7F980A}" type="sibTrans" cxnId="{50088802-DCD6-4EE6-8CA1-D96183C41795}">
      <dgm:prSet/>
      <dgm:spPr/>
      <dgm:t>
        <a:bodyPr/>
        <a:lstStyle/>
        <a:p>
          <a:endParaRPr lang="sr-Latn-CS"/>
        </a:p>
      </dgm:t>
    </dgm:pt>
    <dgm:pt modelId="{26B4CDB1-151F-4C2A-A9E8-3D47B9C30C24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Када причају слушајте их пажљиво</a:t>
          </a:r>
        </a:p>
      </dgm:t>
    </dgm:pt>
    <dgm:pt modelId="{D46B2836-9B54-4161-ADD5-F5619203D886}" type="parTrans" cxnId="{5B7AE31E-F3E5-458C-928E-58DDACA377D0}">
      <dgm:prSet/>
      <dgm:spPr/>
      <dgm:t>
        <a:bodyPr/>
        <a:lstStyle/>
        <a:p>
          <a:endParaRPr lang="sr-Latn-CS"/>
        </a:p>
      </dgm:t>
    </dgm:pt>
    <dgm:pt modelId="{BD0A50EB-2C40-43ED-8A28-4FF57D51D909}" type="sibTrans" cxnId="{5B7AE31E-F3E5-458C-928E-58DDACA377D0}">
      <dgm:prSet/>
      <dgm:spPr/>
      <dgm:t>
        <a:bodyPr/>
        <a:lstStyle/>
        <a:p>
          <a:endParaRPr lang="sr-Latn-CS"/>
        </a:p>
      </dgm:t>
    </dgm:pt>
    <dgm:pt modelId="{49D481EA-8A57-49C9-B606-2B38CD597D70}">
      <dgm:prSet custT="1"/>
      <dgm:spPr/>
      <dgm:t>
        <a:bodyPr/>
        <a:lstStyle/>
        <a:p>
          <a:r>
            <a:rPr lang="sr-Cyrl-R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Прискочите у помоћ да понесете торбу или при преласку преко улице</a:t>
          </a:r>
          <a:endParaRPr lang="sr-Latn-C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CE92CB-F0E7-4611-90D0-BB0AB783526D}" type="parTrans" cxnId="{349B0721-8577-4079-96C2-C80679014B68}">
      <dgm:prSet/>
      <dgm:spPr/>
      <dgm:t>
        <a:bodyPr/>
        <a:lstStyle/>
        <a:p>
          <a:endParaRPr lang="sr-Latn-CS"/>
        </a:p>
      </dgm:t>
    </dgm:pt>
    <dgm:pt modelId="{194C28F4-0B49-4C54-9555-A092D34C8CE8}" type="sibTrans" cxnId="{349B0721-8577-4079-96C2-C80679014B68}">
      <dgm:prSet/>
      <dgm:spPr/>
      <dgm:t>
        <a:bodyPr/>
        <a:lstStyle/>
        <a:p>
          <a:endParaRPr lang="sr-Latn-CS"/>
        </a:p>
      </dgm:t>
    </dgm:pt>
    <dgm:pt modelId="{BFCD41CA-8AA2-41FE-9E71-40CDCCD842E1}" type="pres">
      <dgm:prSet presAssocID="{FD02EF17-D337-4B8A-9C1A-0D021C46C6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DE612-E908-43F5-AE12-7C6D2B936408}" type="pres">
      <dgm:prSet presAssocID="{16193076-C626-47B4-BE70-14637CDD4E16}" presName="node" presStyleLbl="node1" presStyleIdx="0" presStyleCnt="7" custScaleX="20990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1B58E16-1A50-4C7C-883D-38F8D4E3C7BB}" type="pres">
      <dgm:prSet presAssocID="{16193076-C626-47B4-BE70-14637CDD4E16}" presName="spNode" presStyleCnt="0"/>
      <dgm:spPr/>
    </dgm:pt>
    <dgm:pt modelId="{C2A7EC65-00F0-44D0-8276-C42CA5C79E96}" type="pres">
      <dgm:prSet presAssocID="{C36B9867-E373-447A-88EC-31C87142984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484A2BE-FBEB-4A39-9A40-7FDFE1A48CBE}" type="pres">
      <dgm:prSet presAssocID="{AAAE74DD-7F2C-47E0-A6BF-FB1B6EA2F03B}" presName="node" presStyleLbl="node1" presStyleIdx="1" presStyleCnt="7" custScaleX="20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75A1A-8590-4EB4-BE54-7AF5F451865C}" type="pres">
      <dgm:prSet presAssocID="{AAAE74DD-7F2C-47E0-A6BF-FB1B6EA2F03B}" presName="spNode" presStyleCnt="0"/>
      <dgm:spPr/>
    </dgm:pt>
    <dgm:pt modelId="{199E1981-C96E-4B86-8F0A-7FA52FAB1DF6}" type="pres">
      <dgm:prSet presAssocID="{1C3E6ABE-F9EF-4BC8-8562-F798A787B937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FEF4A89-7866-432C-8B4D-23C08EBAD086}" type="pres">
      <dgm:prSet presAssocID="{CBD06B51-89C8-48AF-9ACD-A4F482FB5231}" presName="node" presStyleLbl="node1" presStyleIdx="2" presStyleCnt="7" custScaleX="20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06805-5E2D-483F-B39F-C85263798594}" type="pres">
      <dgm:prSet presAssocID="{CBD06B51-89C8-48AF-9ACD-A4F482FB5231}" presName="spNode" presStyleCnt="0"/>
      <dgm:spPr/>
    </dgm:pt>
    <dgm:pt modelId="{C0466FD0-CA76-4395-B753-C065C2578644}" type="pres">
      <dgm:prSet presAssocID="{A7AC1A29-4F3A-492A-BAFB-A6C855D8F25A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45BABE6-D305-4876-9357-10F448459A36}" type="pres">
      <dgm:prSet presAssocID="{B4258C0F-9020-495F-8298-89B38DECCCBD}" presName="node" presStyleLbl="node1" presStyleIdx="3" presStyleCnt="7" custScaleX="209908" custRadScaleRad="124661" custRadScaleInc="-104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D01A0-EAF8-4AD8-B44C-A5CB866BCB7A}" type="pres">
      <dgm:prSet presAssocID="{B4258C0F-9020-495F-8298-89B38DECCCBD}" presName="spNode" presStyleCnt="0"/>
      <dgm:spPr/>
    </dgm:pt>
    <dgm:pt modelId="{08547DD6-E2F9-42EB-A6B9-EC703CC03541}" type="pres">
      <dgm:prSet presAssocID="{697B73BD-380C-4D2C-80F8-ED9D8B61727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8A5A41D7-B12E-41BB-8E8B-78C6A5083F53}" type="pres">
      <dgm:prSet presAssocID="{6BEA4B7D-910A-432F-BED6-2EF336E0C050}" presName="node" presStyleLbl="node1" presStyleIdx="4" presStyleCnt="7" custScaleX="209908" custRadScaleRad="110336" custRadScaleInc="54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4E94F-C6C2-4499-9E21-2F23DE7DF22F}" type="pres">
      <dgm:prSet presAssocID="{6BEA4B7D-910A-432F-BED6-2EF336E0C050}" presName="spNode" presStyleCnt="0"/>
      <dgm:spPr/>
    </dgm:pt>
    <dgm:pt modelId="{B1FDAA20-5EEB-4A69-87EC-8B03DAE63093}" type="pres">
      <dgm:prSet presAssocID="{EF7DE476-FA0F-464F-975D-57BD8A7F980A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6EFD583-00C0-4539-9137-0713FF176CF6}" type="pres">
      <dgm:prSet presAssocID="{26B4CDB1-151F-4C2A-A9E8-3D47B9C30C24}" presName="node" presStyleLbl="node1" presStyleIdx="5" presStyleCnt="7" custScaleX="20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B4BC-0304-4345-839B-71BE9BCACAC4}" type="pres">
      <dgm:prSet presAssocID="{26B4CDB1-151F-4C2A-A9E8-3D47B9C30C24}" presName="spNode" presStyleCnt="0"/>
      <dgm:spPr/>
    </dgm:pt>
    <dgm:pt modelId="{FC9B3662-CA80-4277-B1CE-6088B570C8A0}" type="pres">
      <dgm:prSet presAssocID="{BD0A50EB-2C40-43ED-8A28-4FF57D51D90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61BBE48-B1D7-495A-99BE-81FE060FD37E}" type="pres">
      <dgm:prSet presAssocID="{49D481EA-8A57-49C9-B606-2B38CD597D70}" presName="node" presStyleLbl="node1" presStyleIdx="6" presStyleCnt="7" custScaleX="209908" custRadScaleRad="107702" custRadScaleInc="-33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67533-0709-4D00-8C1A-CB669CC7E5DA}" type="pres">
      <dgm:prSet presAssocID="{49D481EA-8A57-49C9-B606-2B38CD597D70}" presName="spNode" presStyleCnt="0"/>
      <dgm:spPr/>
    </dgm:pt>
    <dgm:pt modelId="{C2343F5D-1486-4F66-83E0-7D115FB83CC8}" type="pres">
      <dgm:prSet presAssocID="{194C28F4-0B49-4C54-9555-A092D34C8CE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EB27CB4-580D-49B2-861A-0C18FF05D5D9}" type="presOf" srcId="{6BEA4B7D-910A-432F-BED6-2EF336E0C050}" destId="{8A5A41D7-B12E-41BB-8E8B-78C6A5083F53}" srcOrd="0" destOrd="0" presId="urn:microsoft.com/office/officeart/2005/8/layout/cycle5"/>
    <dgm:cxn modelId="{27197A0B-17D3-49FE-B2F7-494CBBDF8B6D}" type="presOf" srcId="{CBD06B51-89C8-48AF-9ACD-A4F482FB5231}" destId="{FFEF4A89-7866-432C-8B4D-23C08EBAD086}" srcOrd="0" destOrd="0" presId="urn:microsoft.com/office/officeart/2005/8/layout/cycle5"/>
    <dgm:cxn modelId="{F21854CD-60BA-445D-9F0E-08A48480DE4C}" type="presOf" srcId="{1C3E6ABE-F9EF-4BC8-8562-F798A787B937}" destId="{199E1981-C96E-4B86-8F0A-7FA52FAB1DF6}" srcOrd="0" destOrd="0" presId="urn:microsoft.com/office/officeart/2005/8/layout/cycle5"/>
    <dgm:cxn modelId="{0171577E-18B2-4428-9B5B-9AD7CFCB035A}" type="presOf" srcId="{BD0A50EB-2C40-43ED-8A28-4FF57D51D909}" destId="{FC9B3662-CA80-4277-B1CE-6088B570C8A0}" srcOrd="0" destOrd="0" presId="urn:microsoft.com/office/officeart/2005/8/layout/cycle5"/>
    <dgm:cxn modelId="{EE034EC8-10CB-4DDD-89A4-B91AB8C06EBE}" srcId="{FD02EF17-D337-4B8A-9C1A-0D021C46C690}" destId="{B4258C0F-9020-495F-8298-89B38DECCCBD}" srcOrd="3" destOrd="0" parTransId="{366CE96D-B55A-47F0-9384-989FE941DF93}" sibTransId="{697B73BD-380C-4D2C-80F8-ED9D8B61727A}"/>
    <dgm:cxn modelId="{887D537C-109A-4F51-BDFC-D2FFC6989755}" type="presOf" srcId="{B4258C0F-9020-495F-8298-89B38DECCCBD}" destId="{D45BABE6-D305-4876-9357-10F448459A36}" srcOrd="0" destOrd="0" presId="urn:microsoft.com/office/officeart/2005/8/layout/cycle5"/>
    <dgm:cxn modelId="{5AAE5595-A4C0-4721-B9ED-00E00B3E8A0A}" type="presOf" srcId="{A7AC1A29-4F3A-492A-BAFB-A6C855D8F25A}" destId="{C0466FD0-CA76-4395-B753-C065C2578644}" srcOrd="0" destOrd="0" presId="urn:microsoft.com/office/officeart/2005/8/layout/cycle5"/>
    <dgm:cxn modelId="{284EBF7C-4639-4B5A-8150-ADEBCD4FE0B5}" type="presOf" srcId="{194C28F4-0B49-4C54-9555-A092D34C8CE8}" destId="{C2343F5D-1486-4F66-83E0-7D115FB83CC8}" srcOrd="0" destOrd="0" presId="urn:microsoft.com/office/officeart/2005/8/layout/cycle5"/>
    <dgm:cxn modelId="{DDCA386B-162B-43D7-A4E2-2FB14BCA2127}" type="presOf" srcId="{26B4CDB1-151F-4C2A-A9E8-3D47B9C30C24}" destId="{16EFD583-00C0-4539-9137-0713FF176CF6}" srcOrd="0" destOrd="0" presId="urn:microsoft.com/office/officeart/2005/8/layout/cycle5"/>
    <dgm:cxn modelId="{07B509B8-0C21-4029-9FAA-0B37020D27DB}" srcId="{FD02EF17-D337-4B8A-9C1A-0D021C46C690}" destId="{16193076-C626-47B4-BE70-14637CDD4E16}" srcOrd="0" destOrd="0" parTransId="{5BE32FCC-B3E3-4A75-BA85-1F96EFC4DC9F}" sibTransId="{C36B9867-E373-447A-88EC-31C871429842}"/>
    <dgm:cxn modelId="{E158B74E-C08E-4968-A81E-E5CFE06819B9}" type="presOf" srcId="{C36B9867-E373-447A-88EC-31C871429842}" destId="{C2A7EC65-00F0-44D0-8276-C42CA5C79E96}" srcOrd="0" destOrd="0" presId="urn:microsoft.com/office/officeart/2005/8/layout/cycle5"/>
    <dgm:cxn modelId="{9F7FDC9B-22FF-452D-B5AA-F4D5E2A17E69}" srcId="{FD02EF17-D337-4B8A-9C1A-0D021C46C690}" destId="{AAAE74DD-7F2C-47E0-A6BF-FB1B6EA2F03B}" srcOrd="1" destOrd="0" parTransId="{B65AB536-F05F-46E9-821D-EE84E309C174}" sibTransId="{1C3E6ABE-F9EF-4BC8-8562-F798A787B937}"/>
    <dgm:cxn modelId="{5B7AE31E-F3E5-458C-928E-58DDACA377D0}" srcId="{FD02EF17-D337-4B8A-9C1A-0D021C46C690}" destId="{26B4CDB1-151F-4C2A-A9E8-3D47B9C30C24}" srcOrd="5" destOrd="0" parTransId="{D46B2836-9B54-4161-ADD5-F5619203D886}" sibTransId="{BD0A50EB-2C40-43ED-8A28-4FF57D51D909}"/>
    <dgm:cxn modelId="{6360BED3-A2A3-4D33-AAAB-BF3ABBA37CD8}" srcId="{FD02EF17-D337-4B8A-9C1A-0D021C46C690}" destId="{CBD06B51-89C8-48AF-9ACD-A4F482FB5231}" srcOrd="2" destOrd="0" parTransId="{1CDD0605-582B-45C8-98B2-4E4A922E5C3E}" sibTransId="{A7AC1A29-4F3A-492A-BAFB-A6C855D8F25A}"/>
    <dgm:cxn modelId="{82BE01B0-132D-4FF0-9166-B0758312BDBB}" type="presOf" srcId="{49D481EA-8A57-49C9-B606-2B38CD597D70}" destId="{961BBE48-B1D7-495A-99BE-81FE060FD37E}" srcOrd="0" destOrd="0" presId="urn:microsoft.com/office/officeart/2005/8/layout/cycle5"/>
    <dgm:cxn modelId="{349B0721-8577-4079-96C2-C80679014B68}" srcId="{FD02EF17-D337-4B8A-9C1A-0D021C46C690}" destId="{49D481EA-8A57-49C9-B606-2B38CD597D70}" srcOrd="6" destOrd="0" parTransId="{67CE92CB-F0E7-4611-90D0-BB0AB783526D}" sibTransId="{194C28F4-0B49-4C54-9555-A092D34C8CE8}"/>
    <dgm:cxn modelId="{F1CA2E23-D1E4-4D2D-80C0-DD2FC5F58BC0}" type="presOf" srcId="{EF7DE476-FA0F-464F-975D-57BD8A7F980A}" destId="{B1FDAA20-5EEB-4A69-87EC-8B03DAE63093}" srcOrd="0" destOrd="0" presId="urn:microsoft.com/office/officeart/2005/8/layout/cycle5"/>
    <dgm:cxn modelId="{97C8F281-02A3-4AE9-A9AD-67AAAE0BFEE1}" type="presOf" srcId="{AAAE74DD-7F2C-47E0-A6BF-FB1B6EA2F03B}" destId="{4484A2BE-FBEB-4A39-9A40-7FDFE1A48CBE}" srcOrd="0" destOrd="0" presId="urn:microsoft.com/office/officeart/2005/8/layout/cycle5"/>
    <dgm:cxn modelId="{F90651E9-70F0-4ADF-8C25-EA459E408F44}" type="presOf" srcId="{697B73BD-380C-4D2C-80F8-ED9D8B61727A}" destId="{08547DD6-E2F9-42EB-A6B9-EC703CC03541}" srcOrd="0" destOrd="0" presId="urn:microsoft.com/office/officeart/2005/8/layout/cycle5"/>
    <dgm:cxn modelId="{94B64053-9F0F-4153-881B-A758FF36BAB4}" type="presOf" srcId="{FD02EF17-D337-4B8A-9C1A-0D021C46C690}" destId="{BFCD41CA-8AA2-41FE-9E71-40CDCCD842E1}" srcOrd="0" destOrd="0" presId="urn:microsoft.com/office/officeart/2005/8/layout/cycle5"/>
    <dgm:cxn modelId="{50088802-DCD6-4EE6-8CA1-D96183C41795}" srcId="{FD02EF17-D337-4B8A-9C1A-0D021C46C690}" destId="{6BEA4B7D-910A-432F-BED6-2EF336E0C050}" srcOrd="4" destOrd="0" parTransId="{E5BA13FA-5ECD-4FB1-AD74-0F2DDDDE0190}" sibTransId="{EF7DE476-FA0F-464F-975D-57BD8A7F980A}"/>
    <dgm:cxn modelId="{A545FAD0-97F8-4D3E-86C4-EB9DABF4ADB7}" type="presOf" srcId="{16193076-C626-47B4-BE70-14637CDD4E16}" destId="{0E4DE612-E908-43F5-AE12-7C6D2B936408}" srcOrd="0" destOrd="0" presId="urn:microsoft.com/office/officeart/2005/8/layout/cycle5"/>
    <dgm:cxn modelId="{B7BCCF01-630A-41E7-8C5C-B1FA2092204C}" type="presParOf" srcId="{BFCD41CA-8AA2-41FE-9E71-40CDCCD842E1}" destId="{0E4DE612-E908-43F5-AE12-7C6D2B936408}" srcOrd="0" destOrd="0" presId="urn:microsoft.com/office/officeart/2005/8/layout/cycle5"/>
    <dgm:cxn modelId="{3C991CA7-C1DC-47EE-B821-C5270209A593}" type="presParOf" srcId="{BFCD41CA-8AA2-41FE-9E71-40CDCCD842E1}" destId="{B1B58E16-1A50-4C7C-883D-38F8D4E3C7BB}" srcOrd="1" destOrd="0" presId="urn:microsoft.com/office/officeart/2005/8/layout/cycle5"/>
    <dgm:cxn modelId="{83ACDC16-CBE9-4279-BF31-A7DE5EDAB8D1}" type="presParOf" srcId="{BFCD41CA-8AA2-41FE-9E71-40CDCCD842E1}" destId="{C2A7EC65-00F0-44D0-8276-C42CA5C79E96}" srcOrd="2" destOrd="0" presId="urn:microsoft.com/office/officeart/2005/8/layout/cycle5"/>
    <dgm:cxn modelId="{48CA2A34-52CF-4E75-8493-A32D73B54EB5}" type="presParOf" srcId="{BFCD41CA-8AA2-41FE-9E71-40CDCCD842E1}" destId="{4484A2BE-FBEB-4A39-9A40-7FDFE1A48CBE}" srcOrd="3" destOrd="0" presId="urn:microsoft.com/office/officeart/2005/8/layout/cycle5"/>
    <dgm:cxn modelId="{EA85CACA-5A7A-462F-8D76-AB143B51323C}" type="presParOf" srcId="{BFCD41CA-8AA2-41FE-9E71-40CDCCD842E1}" destId="{3C175A1A-8590-4EB4-BE54-7AF5F451865C}" srcOrd="4" destOrd="0" presId="urn:microsoft.com/office/officeart/2005/8/layout/cycle5"/>
    <dgm:cxn modelId="{5DA188DC-FC72-493A-BB0C-18FD231F9ADB}" type="presParOf" srcId="{BFCD41CA-8AA2-41FE-9E71-40CDCCD842E1}" destId="{199E1981-C96E-4B86-8F0A-7FA52FAB1DF6}" srcOrd="5" destOrd="0" presId="urn:microsoft.com/office/officeart/2005/8/layout/cycle5"/>
    <dgm:cxn modelId="{9778A2CC-0F8B-4C52-8F1D-16BBF68B5669}" type="presParOf" srcId="{BFCD41CA-8AA2-41FE-9E71-40CDCCD842E1}" destId="{FFEF4A89-7866-432C-8B4D-23C08EBAD086}" srcOrd="6" destOrd="0" presId="urn:microsoft.com/office/officeart/2005/8/layout/cycle5"/>
    <dgm:cxn modelId="{D73B0B7D-BB98-45D3-B441-6EB904BCCB68}" type="presParOf" srcId="{BFCD41CA-8AA2-41FE-9E71-40CDCCD842E1}" destId="{BD406805-5E2D-483F-B39F-C85263798594}" srcOrd="7" destOrd="0" presId="urn:microsoft.com/office/officeart/2005/8/layout/cycle5"/>
    <dgm:cxn modelId="{EE4E01B0-B70F-4DFA-ADAA-A4D3775C8874}" type="presParOf" srcId="{BFCD41CA-8AA2-41FE-9E71-40CDCCD842E1}" destId="{C0466FD0-CA76-4395-B753-C065C2578644}" srcOrd="8" destOrd="0" presId="urn:microsoft.com/office/officeart/2005/8/layout/cycle5"/>
    <dgm:cxn modelId="{DEAEB04E-BE76-47BE-B4AF-D8AA930E0BCA}" type="presParOf" srcId="{BFCD41CA-8AA2-41FE-9E71-40CDCCD842E1}" destId="{D45BABE6-D305-4876-9357-10F448459A36}" srcOrd="9" destOrd="0" presId="urn:microsoft.com/office/officeart/2005/8/layout/cycle5"/>
    <dgm:cxn modelId="{7D286B02-DC26-4726-894D-2BA03E579C32}" type="presParOf" srcId="{BFCD41CA-8AA2-41FE-9E71-40CDCCD842E1}" destId="{A76D01A0-EAF8-4AD8-B44C-A5CB866BCB7A}" srcOrd="10" destOrd="0" presId="urn:microsoft.com/office/officeart/2005/8/layout/cycle5"/>
    <dgm:cxn modelId="{71E06C64-B928-445A-B819-8EF85FCC3C29}" type="presParOf" srcId="{BFCD41CA-8AA2-41FE-9E71-40CDCCD842E1}" destId="{08547DD6-E2F9-42EB-A6B9-EC703CC03541}" srcOrd="11" destOrd="0" presId="urn:microsoft.com/office/officeart/2005/8/layout/cycle5"/>
    <dgm:cxn modelId="{DD441045-59EA-4084-B3E5-253D546DC373}" type="presParOf" srcId="{BFCD41CA-8AA2-41FE-9E71-40CDCCD842E1}" destId="{8A5A41D7-B12E-41BB-8E8B-78C6A5083F53}" srcOrd="12" destOrd="0" presId="urn:microsoft.com/office/officeart/2005/8/layout/cycle5"/>
    <dgm:cxn modelId="{CF7F803B-73D0-4A78-B10A-462506AC3EFC}" type="presParOf" srcId="{BFCD41CA-8AA2-41FE-9E71-40CDCCD842E1}" destId="{4784E94F-C6C2-4499-9E21-2F23DE7DF22F}" srcOrd="13" destOrd="0" presId="urn:microsoft.com/office/officeart/2005/8/layout/cycle5"/>
    <dgm:cxn modelId="{E548A925-F9C8-4403-82DE-C22045B0D8F7}" type="presParOf" srcId="{BFCD41CA-8AA2-41FE-9E71-40CDCCD842E1}" destId="{B1FDAA20-5EEB-4A69-87EC-8B03DAE63093}" srcOrd="14" destOrd="0" presId="urn:microsoft.com/office/officeart/2005/8/layout/cycle5"/>
    <dgm:cxn modelId="{B521459D-1DC6-407B-9E1B-468E09BCCA90}" type="presParOf" srcId="{BFCD41CA-8AA2-41FE-9E71-40CDCCD842E1}" destId="{16EFD583-00C0-4539-9137-0713FF176CF6}" srcOrd="15" destOrd="0" presId="urn:microsoft.com/office/officeart/2005/8/layout/cycle5"/>
    <dgm:cxn modelId="{3848CD96-B1E7-47E6-91E3-9548D0147271}" type="presParOf" srcId="{BFCD41CA-8AA2-41FE-9E71-40CDCCD842E1}" destId="{ADE9B4BC-0304-4345-839B-71BE9BCACAC4}" srcOrd="16" destOrd="0" presId="urn:microsoft.com/office/officeart/2005/8/layout/cycle5"/>
    <dgm:cxn modelId="{C8850A91-A3E8-4FD5-B52D-46F9CB507BFB}" type="presParOf" srcId="{BFCD41CA-8AA2-41FE-9E71-40CDCCD842E1}" destId="{FC9B3662-CA80-4277-B1CE-6088B570C8A0}" srcOrd="17" destOrd="0" presId="urn:microsoft.com/office/officeart/2005/8/layout/cycle5"/>
    <dgm:cxn modelId="{7283C0CA-0820-4F68-BF02-92A893FDF645}" type="presParOf" srcId="{BFCD41CA-8AA2-41FE-9E71-40CDCCD842E1}" destId="{961BBE48-B1D7-495A-99BE-81FE060FD37E}" srcOrd="18" destOrd="0" presId="urn:microsoft.com/office/officeart/2005/8/layout/cycle5"/>
    <dgm:cxn modelId="{71FC82A8-F120-4705-862D-9EEF3593A8F7}" type="presParOf" srcId="{BFCD41CA-8AA2-41FE-9E71-40CDCCD842E1}" destId="{4FC67533-0709-4D00-8C1A-CB669CC7E5DA}" srcOrd="19" destOrd="0" presId="urn:microsoft.com/office/officeart/2005/8/layout/cycle5"/>
    <dgm:cxn modelId="{1250433F-D0D3-4AD7-BFB1-94196117A6B7}" type="presParOf" srcId="{BFCD41CA-8AA2-41FE-9E71-40CDCCD842E1}" destId="{C2343F5D-1486-4F66-83E0-7D115FB83CC8}" srcOrd="20" destOrd="0" presId="urn:microsoft.com/office/officeart/2005/8/layout/cycle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A4CB15-9E17-457A-8868-5713A5A56404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r-Latn-CS"/>
        </a:p>
      </dgm:t>
    </dgm:pt>
    <dgm:pt modelId="{2A77955A-3EE6-4368-A39D-B6DB4B60B945}">
      <dgm:prSet phldrT="[Text]" custT="1"/>
      <dgm:spPr/>
      <dgm:t>
        <a:bodyPr/>
        <a:lstStyle/>
        <a:p>
          <a:r>
            <a:rPr lang="sr-Cyrl-RS" sz="2000" b="1" dirty="0" smtClean="0"/>
            <a:t>Зашто је важно разговарати са старијим особама???</a:t>
          </a:r>
          <a:endParaRPr lang="sr-Latn-CS" sz="2000" b="1" dirty="0"/>
        </a:p>
      </dgm:t>
    </dgm:pt>
    <dgm:pt modelId="{E2447456-0696-4AEA-ADEF-4A155735CD57}" type="parTrans" cxnId="{3D993158-6047-419B-BA96-ADE4B100ADA0}">
      <dgm:prSet/>
      <dgm:spPr/>
      <dgm:t>
        <a:bodyPr/>
        <a:lstStyle/>
        <a:p>
          <a:endParaRPr lang="sr-Latn-CS"/>
        </a:p>
      </dgm:t>
    </dgm:pt>
    <dgm:pt modelId="{EDEDD86B-0F3C-456C-B4E3-6A6EB7E1DF30}" type="sibTrans" cxnId="{3D993158-6047-419B-BA96-ADE4B100ADA0}">
      <dgm:prSet/>
      <dgm:spPr/>
      <dgm:t>
        <a:bodyPr/>
        <a:lstStyle/>
        <a:p>
          <a:endParaRPr lang="sr-Latn-CS"/>
        </a:p>
      </dgm:t>
    </dgm:pt>
    <dgm:pt modelId="{331F1651-AEB8-4C7D-91A4-4F6FC8F2DE25}">
      <dgm:prSet phldrT="[Text]" custT="1"/>
      <dgm:spPr/>
      <dgm:t>
        <a:bodyPr/>
        <a:lstStyle/>
        <a:p>
          <a:r>
            <a:rPr lang="sr-Cyrl-RS" sz="1600" b="1" dirty="0" smtClean="0"/>
            <a:t>Да би се научили стрпљењу</a:t>
          </a:r>
          <a:endParaRPr lang="sr-Latn-CS" sz="1600" b="1" dirty="0"/>
        </a:p>
      </dgm:t>
    </dgm:pt>
    <dgm:pt modelId="{2F0C562B-15D7-4E8B-ABC6-C1D7E992016F}" type="parTrans" cxnId="{6AB15767-11FC-439B-B87C-0398CD3DD3E6}">
      <dgm:prSet/>
      <dgm:spPr/>
      <dgm:t>
        <a:bodyPr/>
        <a:lstStyle/>
        <a:p>
          <a:endParaRPr lang="sr-Latn-CS"/>
        </a:p>
      </dgm:t>
    </dgm:pt>
    <dgm:pt modelId="{2584886A-3C84-4C60-BDA1-7892C97C06E6}" type="sibTrans" cxnId="{6AB15767-11FC-439B-B87C-0398CD3DD3E6}">
      <dgm:prSet/>
      <dgm:spPr/>
      <dgm:t>
        <a:bodyPr/>
        <a:lstStyle/>
        <a:p>
          <a:endParaRPr lang="sr-Latn-CS"/>
        </a:p>
      </dgm:t>
    </dgm:pt>
    <dgm:pt modelId="{8C984C08-61ED-45A2-AC76-B6F27F548C0A}">
      <dgm:prSet phldrT="[Text]" custT="1"/>
      <dgm:spPr/>
      <dgm:t>
        <a:bodyPr/>
        <a:lstStyle/>
        <a:p>
          <a:r>
            <a:rPr lang="sr-Cyrl-RS" sz="1600" b="1" dirty="0" smtClean="0"/>
            <a:t>Да би чули невероватне приче</a:t>
          </a:r>
          <a:endParaRPr lang="sr-Latn-CS" sz="1600" b="1" dirty="0"/>
        </a:p>
      </dgm:t>
    </dgm:pt>
    <dgm:pt modelId="{6666C41C-C731-42A1-8D13-412294342112}" type="parTrans" cxnId="{93471D15-02EF-42EE-A563-3D2F44E8AE55}">
      <dgm:prSet/>
      <dgm:spPr/>
      <dgm:t>
        <a:bodyPr/>
        <a:lstStyle/>
        <a:p>
          <a:endParaRPr lang="sr-Latn-CS"/>
        </a:p>
      </dgm:t>
    </dgm:pt>
    <dgm:pt modelId="{B7555AC1-0B91-4EFD-B273-9EBED605A069}" type="sibTrans" cxnId="{93471D15-02EF-42EE-A563-3D2F44E8AE55}">
      <dgm:prSet/>
      <dgm:spPr/>
      <dgm:t>
        <a:bodyPr/>
        <a:lstStyle/>
        <a:p>
          <a:endParaRPr lang="sr-Latn-CS"/>
        </a:p>
      </dgm:t>
    </dgm:pt>
    <dgm:pt modelId="{704C0D7C-D55E-4006-84CA-DDE4B0558927}">
      <dgm:prSet phldrT="[Text]" custT="1"/>
      <dgm:spPr/>
      <dgm:t>
        <a:bodyPr/>
        <a:lstStyle/>
        <a:p>
          <a:r>
            <a:rPr lang="sr-Cyrl-RS" sz="1600" b="1" dirty="0" smtClean="0"/>
            <a:t>Да би се опустили и улепшали живот</a:t>
          </a:r>
          <a:endParaRPr lang="sr-Latn-CS" sz="1600" b="1" dirty="0"/>
        </a:p>
      </dgm:t>
    </dgm:pt>
    <dgm:pt modelId="{A4427247-2DEC-40E7-8D3D-A73819F35D0C}" type="parTrans" cxnId="{53005A1D-2870-4A36-A592-758951C4AAF0}">
      <dgm:prSet/>
      <dgm:spPr/>
      <dgm:t>
        <a:bodyPr/>
        <a:lstStyle/>
        <a:p>
          <a:endParaRPr lang="sr-Latn-CS"/>
        </a:p>
      </dgm:t>
    </dgm:pt>
    <dgm:pt modelId="{1F699528-D33B-469E-84F1-3479BF29F93F}" type="sibTrans" cxnId="{53005A1D-2870-4A36-A592-758951C4AAF0}">
      <dgm:prSet/>
      <dgm:spPr/>
      <dgm:t>
        <a:bodyPr/>
        <a:lstStyle/>
        <a:p>
          <a:endParaRPr lang="sr-Latn-CS"/>
        </a:p>
      </dgm:t>
    </dgm:pt>
    <dgm:pt modelId="{B7954544-11A4-4DD3-A697-CDE8D9F0BFFD}">
      <dgm:prSet phldrT="[Text]" custT="1"/>
      <dgm:spPr/>
      <dgm:t>
        <a:bodyPr/>
        <a:lstStyle/>
        <a:p>
          <a:r>
            <a:rPr lang="sr-Cyrl-RS" sz="1600" b="1" dirty="0" smtClean="0"/>
            <a:t>Да бисмо им помогли да остану ментално витални</a:t>
          </a:r>
          <a:endParaRPr lang="sr-Latn-CS" sz="1600" b="1" dirty="0"/>
        </a:p>
      </dgm:t>
    </dgm:pt>
    <dgm:pt modelId="{DD8BAB50-324B-423B-ACE6-285B65E362FB}" type="parTrans" cxnId="{79F60345-8497-4907-BC4C-E66D16D51505}">
      <dgm:prSet/>
      <dgm:spPr/>
      <dgm:t>
        <a:bodyPr/>
        <a:lstStyle/>
        <a:p>
          <a:endParaRPr lang="sr-Latn-CS"/>
        </a:p>
      </dgm:t>
    </dgm:pt>
    <dgm:pt modelId="{907B78CC-5D9D-4999-8601-D92B6632ED74}" type="sibTrans" cxnId="{79F60345-8497-4907-BC4C-E66D16D51505}">
      <dgm:prSet/>
      <dgm:spPr/>
      <dgm:t>
        <a:bodyPr/>
        <a:lstStyle/>
        <a:p>
          <a:endParaRPr lang="sr-Latn-CS"/>
        </a:p>
      </dgm:t>
    </dgm:pt>
    <dgm:pt modelId="{9122247E-DF1C-4D38-BB5D-9D0D8FFCFE94}">
      <dgm:prSet phldrT="[Text]" custT="1"/>
      <dgm:spPr/>
      <dgm:t>
        <a:bodyPr/>
        <a:lstStyle/>
        <a:p>
          <a:r>
            <a:rPr lang="sr-Cyrl-RS" sz="1600" b="1" dirty="0" smtClean="0"/>
            <a:t>Да се научимо несебичности и избегли жаљење</a:t>
          </a:r>
          <a:endParaRPr lang="sr-Latn-CS" sz="1600" b="1" dirty="0"/>
        </a:p>
      </dgm:t>
    </dgm:pt>
    <dgm:pt modelId="{D1A27430-2EF8-4C94-B8DD-7C369E42A887}" type="parTrans" cxnId="{4C1D2A2D-CE95-46D1-861C-4011CC638A4B}">
      <dgm:prSet/>
      <dgm:spPr/>
      <dgm:t>
        <a:bodyPr/>
        <a:lstStyle/>
        <a:p>
          <a:endParaRPr lang="sr-Latn-CS"/>
        </a:p>
      </dgm:t>
    </dgm:pt>
    <dgm:pt modelId="{72FEDA6E-617E-4FB6-804F-6CE7AF45EC5A}" type="sibTrans" cxnId="{4C1D2A2D-CE95-46D1-861C-4011CC638A4B}">
      <dgm:prSet/>
      <dgm:spPr/>
      <dgm:t>
        <a:bodyPr/>
        <a:lstStyle/>
        <a:p>
          <a:endParaRPr lang="sr-Latn-CS"/>
        </a:p>
      </dgm:t>
    </dgm:pt>
    <dgm:pt modelId="{2242DAA7-27E6-49C1-947A-8FE67B68577E}">
      <dgm:prSet phldrT="[Text]" custT="1"/>
      <dgm:spPr/>
      <dgm:t>
        <a:bodyPr/>
        <a:lstStyle/>
        <a:p>
          <a:r>
            <a:rPr lang="sr-Cyrl-RS" sz="1600" b="1" dirty="0" smtClean="0"/>
            <a:t>Да би смо сазнали о мудрости</a:t>
          </a:r>
          <a:endParaRPr lang="sr-Latn-CS" sz="1600" b="1" dirty="0"/>
        </a:p>
      </dgm:t>
    </dgm:pt>
    <dgm:pt modelId="{F4BFFF7B-49AD-4471-AB6A-0EEE9CE3FB50}" type="parTrans" cxnId="{4BD7D646-0AD0-4D4E-ACFA-029AB8D08DAF}">
      <dgm:prSet/>
      <dgm:spPr/>
      <dgm:t>
        <a:bodyPr/>
        <a:lstStyle/>
        <a:p>
          <a:endParaRPr lang="sr-Latn-CS"/>
        </a:p>
      </dgm:t>
    </dgm:pt>
    <dgm:pt modelId="{51969EB9-95F4-496C-BC70-291D49421601}" type="sibTrans" cxnId="{4BD7D646-0AD0-4D4E-ACFA-029AB8D08DAF}">
      <dgm:prSet/>
      <dgm:spPr/>
      <dgm:t>
        <a:bodyPr/>
        <a:lstStyle/>
        <a:p>
          <a:endParaRPr lang="sr-Latn-CS"/>
        </a:p>
      </dgm:t>
    </dgm:pt>
    <dgm:pt modelId="{4B0A00FE-9240-4922-B721-20EE163DA088}">
      <dgm:prSet phldrT="[Text]" custT="1"/>
      <dgm:spPr/>
      <dgm:t>
        <a:bodyPr/>
        <a:lstStyle/>
        <a:p>
          <a:r>
            <a:rPr lang="sr-Cyrl-RS" sz="1600" b="1" dirty="0" smtClean="0"/>
            <a:t>Да бисмо могли разумети и бити захвални</a:t>
          </a:r>
          <a:endParaRPr lang="sr-Latn-CS" sz="1600" b="1" dirty="0"/>
        </a:p>
      </dgm:t>
    </dgm:pt>
    <dgm:pt modelId="{E533E44D-4EDF-40CD-8DB5-18FC96EC4E0C}" type="parTrans" cxnId="{59CDAFB6-28FD-4701-9E0F-9BC1F8B673C1}">
      <dgm:prSet/>
      <dgm:spPr/>
      <dgm:t>
        <a:bodyPr/>
        <a:lstStyle/>
        <a:p>
          <a:endParaRPr lang="sr-Latn-CS"/>
        </a:p>
      </dgm:t>
    </dgm:pt>
    <dgm:pt modelId="{E9399DCC-1EE0-4795-82ED-631066A4530C}" type="sibTrans" cxnId="{59CDAFB6-28FD-4701-9E0F-9BC1F8B673C1}">
      <dgm:prSet/>
      <dgm:spPr/>
      <dgm:t>
        <a:bodyPr/>
        <a:lstStyle/>
        <a:p>
          <a:endParaRPr lang="sr-Latn-CS"/>
        </a:p>
      </dgm:t>
    </dgm:pt>
    <dgm:pt modelId="{78F98B28-2549-476A-9DB0-FA98792F94C6}">
      <dgm:prSet phldrT="[Text]" custT="1"/>
      <dgm:spPr/>
      <dgm:t>
        <a:bodyPr/>
        <a:lstStyle/>
        <a:p>
          <a:r>
            <a:rPr lang="sr-Cyrl-RS" sz="1600" b="1" dirty="0" smtClean="0"/>
            <a:t>Због будућности</a:t>
          </a:r>
          <a:endParaRPr lang="sr-Latn-CS" sz="1600" b="1" dirty="0"/>
        </a:p>
      </dgm:t>
    </dgm:pt>
    <dgm:pt modelId="{BB154E53-F2E4-4E23-B958-B967497D8924}" type="parTrans" cxnId="{953B2139-CC80-4667-96D8-BF839F8CEA94}">
      <dgm:prSet/>
      <dgm:spPr/>
      <dgm:t>
        <a:bodyPr/>
        <a:lstStyle/>
        <a:p>
          <a:endParaRPr lang="sr-Latn-CS"/>
        </a:p>
      </dgm:t>
    </dgm:pt>
    <dgm:pt modelId="{5BA44BD1-B68F-4A42-ACF3-727E61BBB242}" type="sibTrans" cxnId="{953B2139-CC80-4667-96D8-BF839F8CEA94}">
      <dgm:prSet/>
      <dgm:spPr/>
      <dgm:t>
        <a:bodyPr/>
        <a:lstStyle/>
        <a:p>
          <a:endParaRPr lang="sr-Latn-CS"/>
        </a:p>
      </dgm:t>
    </dgm:pt>
    <dgm:pt modelId="{036B44E7-3619-4BA2-8795-1856A0D326D2}" type="pres">
      <dgm:prSet presAssocID="{82A4CB15-9E17-457A-8868-5713A5A564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AC5F0-99E8-49BD-A3C1-57F132020FB0}" type="pres">
      <dgm:prSet presAssocID="{2A77955A-3EE6-4368-A39D-B6DB4B60B945}" presName="centerShape" presStyleLbl="node0" presStyleIdx="0" presStyleCnt="1" custScaleX="187865" custLinFactNeighborX="180" custLinFactNeighborY="-4686"/>
      <dgm:spPr/>
      <dgm:t>
        <a:bodyPr/>
        <a:lstStyle/>
        <a:p>
          <a:endParaRPr lang="en-US"/>
        </a:p>
      </dgm:t>
    </dgm:pt>
    <dgm:pt modelId="{8AB31E8F-38A1-49EA-AE3A-25E17588225D}" type="pres">
      <dgm:prSet presAssocID="{331F1651-AEB8-4C7D-91A4-4F6FC8F2DE25}" presName="node" presStyleLbl="node1" presStyleIdx="0" presStyleCnt="8" custScaleX="21028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099F53E-E767-4B55-B281-660630E4260C}" type="pres">
      <dgm:prSet presAssocID="{331F1651-AEB8-4C7D-91A4-4F6FC8F2DE25}" presName="dummy" presStyleCnt="0"/>
      <dgm:spPr/>
    </dgm:pt>
    <dgm:pt modelId="{75697883-BBB3-4DEA-AD39-4F112D92E91C}" type="pres">
      <dgm:prSet presAssocID="{2584886A-3C84-4C60-BDA1-7892C97C06E6}" presName="sibTrans" presStyleLbl="sibTrans2D1" presStyleIdx="0" presStyleCnt="8"/>
      <dgm:spPr/>
      <dgm:t>
        <a:bodyPr/>
        <a:lstStyle/>
        <a:p>
          <a:endParaRPr lang="en-US"/>
        </a:p>
      </dgm:t>
    </dgm:pt>
    <dgm:pt modelId="{26B32D48-6CB1-4DCB-8892-348AE2E88EE6}" type="pres">
      <dgm:prSet presAssocID="{8C984C08-61ED-45A2-AC76-B6F27F548C0A}" presName="node" presStyleLbl="node1" presStyleIdx="1" presStyleCnt="8" custScaleX="210285" custRadScaleRad="134447" custRadScaleInc="7684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403EB40-1C38-4672-8AB0-13BB4E1904AD}" type="pres">
      <dgm:prSet presAssocID="{8C984C08-61ED-45A2-AC76-B6F27F548C0A}" presName="dummy" presStyleCnt="0"/>
      <dgm:spPr/>
    </dgm:pt>
    <dgm:pt modelId="{968D6242-7C78-4067-AAC3-4325D7644775}" type="pres">
      <dgm:prSet presAssocID="{B7555AC1-0B91-4EFD-B273-9EBED605A06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A470C4CC-78FB-4A9C-A721-5760D295AB1A}" type="pres">
      <dgm:prSet presAssocID="{704C0D7C-D55E-4006-84CA-DDE4B0558927}" presName="node" presStyleLbl="node1" presStyleIdx="2" presStyleCnt="8" custScaleX="210285" custRadScaleRad="112486" custRadScaleInc="2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F5123-565B-4DCD-A669-DAF84A485E64}" type="pres">
      <dgm:prSet presAssocID="{704C0D7C-D55E-4006-84CA-DDE4B0558927}" presName="dummy" presStyleCnt="0"/>
      <dgm:spPr/>
    </dgm:pt>
    <dgm:pt modelId="{C66CCB44-487A-4C7B-BC9E-9088C05CCAF9}" type="pres">
      <dgm:prSet presAssocID="{1F699528-D33B-469E-84F1-3479BF29F93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CD7984D-E25D-4932-9C59-16A8302D592C}" type="pres">
      <dgm:prSet presAssocID="{B7954544-11A4-4DD3-A697-CDE8D9F0BFFD}" presName="node" presStyleLbl="node1" presStyleIdx="3" presStyleCnt="8" custScaleX="210285" custRadScaleRad="140013" custRadScaleInc="-5482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8981DB5-B7D5-4C13-999B-66B7688880EE}" type="pres">
      <dgm:prSet presAssocID="{B7954544-11A4-4DD3-A697-CDE8D9F0BFFD}" presName="dummy" presStyleCnt="0"/>
      <dgm:spPr/>
    </dgm:pt>
    <dgm:pt modelId="{E59E8E4B-0D0D-41B2-A73C-456A778F50C4}" type="pres">
      <dgm:prSet presAssocID="{907B78CC-5D9D-4999-8601-D92B6632ED7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9855A20-492F-4924-A46F-92C02E64B437}" type="pres">
      <dgm:prSet presAssocID="{9122247E-DF1C-4D38-BB5D-9D0D8FFCFE94}" presName="node" presStyleLbl="node1" presStyleIdx="4" presStyleCnt="8" custScaleX="21028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8BFD24E-5E15-462E-9798-CBF2086B2403}" type="pres">
      <dgm:prSet presAssocID="{9122247E-DF1C-4D38-BB5D-9D0D8FFCFE94}" presName="dummy" presStyleCnt="0"/>
      <dgm:spPr/>
    </dgm:pt>
    <dgm:pt modelId="{F398F0B0-BB75-4A80-860E-E441A6CE3F0F}" type="pres">
      <dgm:prSet presAssocID="{72FEDA6E-617E-4FB6-804F-6CE7AF45EC5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14D9B69-4D6F-4F51-8A79-41DE861D2E52}" type="pres">
      <dgm:prSet presAssocID="{2242DAA7-27E6-49C1-947A-8FE67B68577E}" presName="node" presStyleLbl="node1" presStyleIdx="5" presStyleCnt="8" custScaleX="210285" custRadScaleRad="121917" custRadScaleInc="6303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8EBFECE-A0A5-42E7-A06F-42C518281FBB}" type="pres">
      <dgm:prSet presAssocID="{2242DAA7-27E6-49C1-947A-8FE67B68577E}" presName="dummy" presStyleCnt="0"/>
      <dgm:spPr/>
    </dgm:pt>
    <dgm:pt modelId="{1358D6AE-7F9A-43A2-AC69-BB449007FCAD}" type="pres">
      <dgm:prSet presAssocID="{51969EB9-95F4-496C-BC70-291D49421601}" presName="sibTrans" presStyleLbl="sibTrans2D1" presStyleIdx="5" presStyleCnt="8" custScaleX="111997"/>
      <dgm:spPr/>
      <dgm:t>
        <a:bodyPr/>
        <a:lstStyle/>
        <a:p>
          <a:endParaRPr lang="en-US"/>
        </a:p>
      </dgm:t>
    </dgm:pt>
    <dgm:pt modelId="{7AE97B1F-0847-45C3-B695-4A911F4369A7}" type="pres">
      <dgm:prSet presAssocID="{4B0A00FE-9240-4922-B721-20EE163DA088}" presName="node" presStyleLbl="node1" presStyleIdx="6" presStyleCnt="8" custScaleX="210285" custRadScaleRad="117330" custRadScaleInc="-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4C7CF-B739-40BE-B437-5F8C96EC3B47}" type="pres">
      <dgm:prSet presAssocID="{4B0A00FE-9240-4922-B721-20EE163DA088}" presName="dummy" presStyleCnt="0"/>
      <dgm:spPr/>
    </dgm:pt>
    <dgm:pt modelId="{AABE63B3-E258-460A-8BFC-59A62058A8C3}" type="pres">
      <dgm:prSet presAssocID="{E9399DCC-1EE0-4795-82ED-631066A4530C}" presName="sibTrans" presStyleLbl="sibTrans2D1" presStyleIdx="6" presStyleCnt="8" custLinFactNeighborX="-8544" custLinFactNeighborY="365"/>
      <dgm:spPr/>
      <dgm:t>
        <a:bodyPr/>
        <a:lstStyle/>
        <a:p>
          <a:endParaRPr lang="en-US"/>
        </a:p>
      </dgm:t>
    </dgm:pt>
    <dgm:pt modelId="{A20A0F50-F9C1-40BA-A4D2-95C470114213}" type="pres">
      <dgm:prSet presAssocID="{78F98B28-2549-476A-9DB0-FA98792F94C6}" presName="node" presStyleLbl="node1" presStyleIdx="7" presStyleCnt="8" custScaleX="210285" custRadScaleRad="130860" custRadScaleInc="-78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7F91C-C856-4D17-8C5F-40C12635835A}" type="pres">
      <dgm:prSet presAssocID="{78F98B28-2549-476A-9DB0-FA98792F94C6}" presName="dummy" presStyleCnt="0"/>
      <dgm:spPr/>
    </dgm:pt>
    <dgm:pt modelId="{2D034B85-1931-426D-B9CD-FED55BB24771}" type="pres">
      <dgm:prSet presAssocID="{5BA44BD1-B68F-4A42-ACF3-727E61BBB242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59CDAFB6-28FD-4701-9E0F-9BC1F8B673C1}" srcId="{2A77955A-3EE6-4368-A39D-B6DB4B60B945}" destId="{4B0A00FE-9240-4922-B721-20EE163DA088}" srcOrd="6" destOrd="0" parTransId="{E533E44D-4EDF-40CD-8DB5-18FC96EC4E0C}" sibTransId="{E9399DCC-1EE0-4795-82ED-631066A4530C}"/>
    <dgm:cxn modelId="{6AB15767-11FC-439B-B87C-0398CD3DD3E6}" srcId="{2A77955A-3EE6-4368-A39D-B6DB4B60B945}" destId="{331F1651-AEB8-4C7D-91A4-4F6FC8F2DE25}" srcOrd="0" destOrd="0" parTransId="{2F0C562B-15D7-4E8B-ABC6-C1D7E992016F}" sibTransId="{2584886A-3C84-4C60-BDA1-7892C97C06E6}"/>
    <dgm:cxn modelId="{A0806E0C-6E9B-433A-A77A-7842AB08D10A}" type="presOf" srcId="{2A77955A-3EE6-4368-A39D-B6DB4B60B945}" destId="{059AC5F0-99E8-49BD-A3C1-57F132020FB0}" srcOrd="0" destOrd="0" presId="urn:microsoft.com/office/officeart/2005/8/layout/radial6"/>
    <dgm:cxn modelId="{53005A1D-2870-4A36-A592-758951C4AAF0}" srcId="{2A77955A-3EE6-4368-A39D-B6DB4B60B945}" destId="{704C0D7C-D55E-4006-84CA-DDE4B0558927}" srcOrd="2" destOrd="0" parTransId="{A4427247-2DEC-40E7-8D3D-A73819F35D0C}" sibTransId="{1F699528-D33B-469E-84F1-3479BF29F93F}"/>
    <dgm:cxn modelId="{870D7B8C-1C6A-4BCA-AF6C-A2ED9F355E12}" type="presOf" srcId="{51969EB9-95F4-496C-BC70-291D49421601}" destId="{1358D6AE-7F9A-43A2-AC69-BB449007FCAD}" srcOrd="0" destOrd="0" presId="urn:microsoft.com/office/officeart/2005/8/layout/radial6"/>
    <dgm:cxn modelId="{E561750A-AA73-46C9-AB1D-C7E7518E8E9A}" type="presOf" srcId="{2584886A-3C84-4C60-BDA1-7892C97C06E6}" destId="{75697883-BBB3-4DEA-AD39-4F112D92E91C}" srcOrd="0" destOrd="0" presId="urn:microsoft.com/office/officeart/2005/8/layout/radial6"/>
    <dgm:cxn modelId="{66A52B5E-3C92-4BEA-91B0-07A34D40A6BF}" type="presOf" srcId="{1F699528-D33B-469E-84F1-3479BF29F93F}" destId="{C66CCB44-487A-4C7B-BC9E-9088C05CCAF9}" srcOrd="0" destOrd="0" presId="urn:microsoft.com/office/officeart/2005/8/layout/radial6"/>
    <dgm:cxn modelId="{7723A85B-B7BF-41E4-8A72-5DA0409FDC4A}" type="presOf" srcId="{8C984C08-61ED-45A2-AC76-B6F27F548C0A}" destId="{26B32D48-6CB1-4DCB-8892-348AE2E88EE6}" srcOrd="0" destOrd="0" presId="urn:microsoft.com/office/officeart/2005/8/layout/radial6"/>
    <dgm:cxn modelId="{FE2118E3-A542-4096-AE0F-0769D4F20D55}" type="presOf" srcId="{4B0A00FE-9240-4922-B721-20EE163DA088}" destId="{7AE97B1F-0847-45C3-B695-4A911F4369A7}" srcOrd="0" destOrd="0" presId="urn:microsoft.com/office/officeart/2005/8/layout/radial6"/>
    <dgm:cxn modelId="{EDDF79EA-36FB-489B-A36B-07E9F1C20D18}" type="presOf" srcId="{E9399DCC-1EE0-4795-82ED-631066A4530C}" destId="{AABE63B3-E258-460A-8BFC-59A62058A8C3}" srcOrd="0" destOrd="0" presId="urn:microsoft.com/office/officeart/2005/8/layout/radial6"/>
    <dgm:cxn modelId="{5D88F1D1-293C-48F3-92C2-12CE2DDE8869}" type="presOf" srcId="{2242DAA7-27E6-49C1-947A-8FE67B68577E}" destId="{414D9B69-4D6F-4F51-8A79-41DE861D2E52}" srcOrd="0" destOrd="0" presId="urn:microsoft.com/office/officeart/2005/8/layout/radial6"/>
    <dgm:cxn modelId="{953B2139-CC80-4667-96D8-BF839F8CEA94}" srcId="{2A77955A-3EE6-4368-A39D-B6DB4B60B945}" destId="{78F98B28-2549-476A-9DB0-FA98792F94C6}" srcOrd="7" destOrd="0" parTransId="{BB154E53-F2E4-4E23-B958-B967497D8924}" sibTransId="{5BA44BD1-B68F-4A42-ACF3-727E61BBB242}"/>
    <dgm:cxn modelId="{3D993158-6047-419B-BA96-ADE4B100ADA0}" srcId="{82A4CB15-9E17-457A-8868-5713A5A56404}" destId="{2A77955A-3EE6-4368-A39D-B6DB4B60B945}" srcOrd="0" destOrd="0" parTransId="{E2447456-0696-4AEA-ADEF-4A155735CD57}" sibTransId="{EDEDD86B-0F3C-456C-B4E3-6A6EB7E1DF30}"/>
    <dgm:cxn modelId="{342700C5-4DE3-43AC-AF62-4D5D67B695B9}" type="presOf" srcId="{B7954544-11A4-4DD3-A697-CDE8D9F0BFFD}" destId="{6CD7984D-E25D-4932-9C59-16A8302D592C}" srcOrd="0" destOrd="0" presId="urn:microsoft.com/office/officeart/2005/8/layout/radial6"/>
    <dgm:cxn modelId="{BC45560A-39A7-4883-A69C-C308C5203369}" type="presOf" srcId="{331F1651-AEB8-4C7D-91A4-4F6FC8F2DE25}" destId="{8AB31E8F-38A1-49EA-AE3A-25E17588225D}" srcOrd="0" destOrd="0" presId="urn:microsoft.com/office/officeart/2005/8/layout/radial6"/>
    <dgm:cxn modelId="{4C695E31-D2CA-47E6-86DA-DE0C3506C37B}" type="presOf" srcId="{B7555AC1-0B91-4EFD-B273-9EBED605A069}" destId="{968D6242-7C78-4067-AAC3-4325D7644775}" srcOrd="0" destOrd="0" presId="urn:microsoft.com/office/officeart/2005/8/layout/radial6"/>
    <dgm:cxn modelId="{4C1D2A2D-CE95-46D1-861C-4011CC638A4B}" srcId="{2A77955A-3EE6-4368-A39D-B6DB4B60B945}" destId="{9122247E-DF1C-4D38-BB5D-9D0D8FFCFE94}" srcOrd="4" destOrd="0" parTransId="{D1A27430-2EF8-4C94-B8DD-7C369E42A887}" sibTransId="{72FEDA6E-617E-4FB6-804F-6CE7AF45EC5A}"/>
    <dgm:cxn modelId="{AD039BBE-C58A-47A5-94C3-43FCB94A0E67}" type="presOf" srcId="{5BA44BD1-B68F-4A42-ACF3-727E61BBB242}" destId="{2D034B85-1931-426D-B9CD-FED55BB24771}" srcOrd="0" destOrd="0" presId="urn:microsoft.com/office/officeart/2005/8/layout/radial6"/>
    <dgm:cxn modelId="{93471D15-02EF-42EE-A563-3D2F44E8AE55}" srcId="{2A77955A-3EE6-4368-A39D-B6DB4B60B945}" destId="{8C984C08-61ED-45A2-AC76-B6F27F548C0A}" srcOrd="1" destOrd="0" parTransId="{6666C41C-C731-42A1-8D13-412294342112}" sibTransId="{B7555AC1-0B91-4EFD-B273-9EBED605A069}"/>
    <dgm:cxn modelId="{79F60345-8497-4907-BC4C-E66D16D51505}" srcId="{2A77955A-3EE6-4368-A39D-B6DB4B60B945}" destId="{B7954544-11A4-4DD3-A697-CDE8D9F0BFFD}" srcOrd="3" destOrd="0" parTransId="{DD8BAB50-324B-423B-ACE6-285B65E362FB}" sibTransId="{907B78CC-5D9D-4999-8601-D92B6632ED74}"/>
    <dgm:cxn modelId="{4BD7D646-0AD0-4D4E-ACFA-029AB8D08DAF}" srcId="{2A77955A-3EE6-4368-A39D-B6DB4B60B945}" destId="{2242DAA7-27E6-49C1-947A-8FE67B68577E}" srcOrd="5" destOrd="0" parTransId="{F4BFFF7B-49AD-4471-AB6A-0EEE9CE3FB50}" sibTransId="{51969EB9-95F4-496C-BC70-291D49421601}"/>
    <dgm:cxn modelId="{41F27A85-EA09-4E41-894A-48A2BEC1B343}" type="presOf" srcId="{704C0D7C-D55E-4006-84CA-DDE4B0558927}" destId="{A470C4CC-78FB-4A9C-A721-5760D295AB1A}" srcOrd="0" destOrd="0" presId="urn:microsoft.com/office/officeart/2005/8/layout/radial6"/>
    <dgm:cxn modelId="{40B091D1-0337-4E87-908D-EFC32FB321D2}" type="presOf" srcId="{72FEDA6E-617E-4FB6-804F-6CE7AF45EC5A}" destId="{F398F0B0-BB75-4A80-860E-E441A6CE3F0F}" srcOrd="0" destOrd="0" presId="urn:microsoft.com/office/officeart/2005/8/layout/radial6"/>
    <dgm:cxn modelId="{78166214-2015-4103-831B-137A36125C21}" type="presOf" srcId="{78F98B28-2549-476A-9DB0-FA98792F94C6}" destId="{A20A0F50-F9C1-40BA-A4D2-95C470114213}" srcOrd="0" destOrd="0" presId="urn:microsoft.com/office/officeart/2005/8/layout/radial6"/>
    <dgm:cxn modelId="{BB3CB481-0F20-4219-83FB-1494D4092322}" type="presOf" srcId="{907B78CC-5D9D-4999-8601-D92B6632ED74}" destId="{E59E8E4B-0D0D-41B2-A73C-456A778F50C4}" srcOrd="0" destOrd="0" presId="urn:microsoft.com/office/officeart/2005/8/layout/radial6"/>
    <dgm:cxn modelId="{F584D81D-ADAD-44BD-A86E-4CD73F0E7A1E}" type="presOf" srcId="{9122247E-DF1C-4D38-BB5D-9D0D8FFCFE94}" destId="{B9855A20-492F-4924-A46F-92C02E64B437}" srcOrd="0" destOrd="0" presId="urn:microsoft.com/office/officeart/2005/8/layout/radial6"/>
    <dgm:cxn modelId="{3CBE6F60-AF92-4501-BE70-328BA2279FE6}" type="presOf" srcId="{82A4CB15-9E17-457A-8868-5713A5A56404}" destId="{036B44E7-3619-4BA2-8795-1856A0D326D2}" srcOrd="0" destOrd="0" presId="urn:microsoft.com/office/officeart/2005/8/layout/radial6"/>
    <dgm:cxn modelId="{F7F20C19-0034-4450-8AF9-C6970C9EC201}" type="presParOf" srcId="{036B44E7-3619-4BA2-8795-1856A0D326D2}" destId="{059AC5F0-99E8-49BD-A3C1-57F132020FB0}" srcOrd="0" destOrd="0" presId="urn:microsoft.com/office/officeart/2005/8/layout/radial6"/>
    <dgm:cxn modelId="{B6CE0953-8305-4536-AB63-6785D062F6D0}" type="presParOf" srcId="{036B44E7-3619-4BA2-8795-1856A0D326D2}" destId="{8AB31E8F-38A1-49EA-AE3A-25E17588225D}" srcOrd="1" destOrd="0" presId="urn:microsoft.com/office/officeart/2005/8/layout/radial6"/>
    <dgm:cxn modelId="{21C74382-C956-4732-94BC-0808D555D638}" type="presParOf" srcId="{036B44E7-3619-4BA2-8795-1856A0D326D2}" destId="{A099F53E-E767-4B55-B281-660630E4260C}" srcOrd="2" destOrd="0" presId="urn:microsoft.com/office/officeart/2005/8/layout/radial6"/>
    <dgm:cxn modelId="{16F69B26-4C6B-4A82-B9E9-B9D29D14F546}" type="presParOf" srcId="{036B44E7-3619-4BA2-8795-1856A0D326D2}" destId="{75697883-BBB3-4DEA-AD39-4F112D92E91C}" srcOrd="3" destOrd="0" presId="urn:microsoft.com/office/officeart/2005/8/layout/radial6"/>
    <dgm:cxn modelId="{03D658DB-3089-41EE-B9C0-04B588BA0255}" type="presParOf" srcId="{036B44E7-3619-4BA2-8795-1856A0D326D2}" destId="{26B32D48-6CB1-4DCB-8892-348AE2E88EE6}" srcOrd="4" destOrd="0" presId="urn:microsoft.com/office/officeart/2005/8/layout/radial6"/>
    <dgm:cxn modelId="{44921940-1A3B-4FF1-ADA2-02B76488DA00}" type="presParOf" srcId="{036B44E7-3619-4BA2-8795-1856A0D326D2}" destId="{D403EB40-1C38-4672-8AB0-13BB4E1904AD}" srcOrd="5" destOrd="0" presId="urn:microsoft.com/office/officeart/2005/8/layout/radial6"/>
    <dgm:cxn modelId="{12832590-07A2-4B1D-9F34-EEB0072ED71C}" type="presParOf" srcId="{036B44E7-3619-4BA2-8795-1856A0D326D2}" destId="{968D6242-7C78-4067-AAC3-4325D7644775}" srcOrd="6" destOrd="0" presId="urn:microsoft.com/office/officeart/2005/8/layout/radial6"/>
    <dgm:cxn modelId="{3F4D3BAC-0763-4D61-8F95-9D659DD5D795}" type="presParOf" srcId="{036B44E7-3619-4BA2-8795-1856A0D326D2}" destId="{A470C4CC-78FB-4A9C-A721-5760D295AB1A}" srcOrd="7" destOrd="0" presId="urn:microsoft.com/office/officeart/2005/8/layout/radial6"/>
    <dgm:cxn modelId="{647B979A-329E-42EF-B8C5-56CAD72895EA}" type="presParOf" srcId="{036B44E7-3619-4BA2-8795-1856A0D326D2}" destId="{DD1F5123-565B-4DCD-A669-DAF84A485E64}" srcOrd="8" destOrd="0" presId="urn:microsoft.com/office/officeart/2005/8/layout/radial6"/>
    <dgm:cxn modelId="{7217D2E2-282D-4A74-BD42-90D90C4113B8}" type="presParOf" srcId="{036B44E7-3619-4BA2-8795-1856A0D326D2}" destId="{C66CCB44-487A-4C7B-BC9E-9088C05CCAF9}" srcOrd="9" destOrd="0" presId="urn:microsoft.com/office/officeart/2005/8/layout/radial6"/>
    <dgm:cxn modelId="{C2AC34F1-259C-412A-A1E8-B0A9903382E9}" type="presParOf" srcId="{036B44E7-3619-4BA2-8795-1856A0D326D2}" destId="{6CD7984D-E25D-4932-9C59-16A8302D592C}" srcOrd="10" destOrd="0" presId="urn:microsoft.com/office/officeart/2005/8/layout/radial6"/>
    <dgm:cxn modelId="{46237BBD-005D-4E80-83D1-2A2A245E4C8C}" type="presParOf" srcId="{036B44E7-3619-4BA2-8795-1856A0D326D2}" destId="{A8981DB5-B7D5-4C13-999B-66B7688880EE}" srcOrd="11" destOrd="0" presId="urn:microsoft.com/office/officeart/2005/8/layout/radial6"/>
    <dgm:cxn modelId="{39C9C236-9EFD-4F06-A0DF-F1738DED0E7E}" type="presParOf" srcId="{036B44E7-3619-4BA2-8795-1856A0D326D2}" destId="{E59E8E4B-0D0D-41B2-A73C-456A778F50C4}" srcOrd="12" destOrd="0" presId="urn:microsoft.com/office/officeart/2005/8/layout/radial6"/>
    <dgm:cxn modelId="{A083A997-570A-4B38-B14C-8C6A9E9B719D}" type="presParOf" srcId="{036B44E7-3619-4BA2-8795-1856A0D326D2}" destId="{B9855A20-492F-4924-A46F-92C02E64B437}" srcOrd="13" destOrd="0" presId="urn:microsoft.com/office/officeart/2005/8/layout/radial6"/>
    <dgm:cxn modelId="{A206B474-762B-47EA-B85B-39D338F96A12}" type="presParOf" srcId="{036B44E7-3619-4BA2-8795-1856A0D326D2}" destId="{88BFD24E-5E15-462E-9798-CBF2086B2403}" srcOrd="14" destOrd="0" presId="urn:microsoft.com/office/officeart/2005/8/layout/radial6"/>
    <dgm:cxn modelId="{7E577643-BA1B-404F-B5A9-639DAD75FE74}" type="presParOf" srcId="{036B44E7-3619-4BA2-8795-1856A0D326D2}" destId="{F398F0B0-BB75-4A80-860E-E441A6CE3F0F}" srcOrd="15" destOrd="0" presId="urn:microsoft.com/office/officeart/2005/8/layout/radial6"/>
    <dgm:cxn modelId="{4E51100A-5967-42E6-9736-4302DB94094F}" type="presParOf" srcId="{036B44E7-3619-4BA2-8795-1856A0D326D2}" destId="{414D9B69-4D6F-4F51-8A79-41DE861D2E52}" srcOrd="16" destOrd="0" presId="urn:microsoft.com/office/officeart/2005/8/layout/radial6"/>
    <dgm:cxn modelId="{6DD8C4D3-05FE-4367-9AE2-E8D64FF493CA}" type="presParOf" srcId="{036B44E7-3619-4BA2-8795-1856A0D326D2}" destId="{A8EBFECE-A0A5-42E7-A06F-42C518281FBB}" srcOrd="17" destOrd="0" presId="urn:microsoft.com/office/officeart/2005/8/layout/radial6"/>
    <dgm:cxn modelId="{5C760337-DFB9-436C-8A2E-DDD609875A6C}" type="presParOf" srcId="{036B44E7-3619-4BA2-8795-1856A0D326D2}" destId="{1358D6AE-7F9A-43A2-AC69-BB449007FCAD}" srcOrd="18" destOrd="0" presId="urn:microsoft.com/office/officeart/2005/8/layout/radial6"/>
    <dgm:cxn modelId="{32A7A404-8B86-4A0F-AF92-2CD9CC507734}" type="presParOf" srcId="{036B44E7-3619-4BA2-8795-1856A0D326D2}" destId="{7AE97B1F-0847-45C3-B695-4A911F4369A7}" srcOrd="19" destOrd="0" presId="urn:microsoft.com/office/officeart/2005/8/layout/radial6"/>
    <dgm:cxn modelId="{D8D99039-5934-4334-9208-A708750D1732}" type="presParOf" srcId="{036B44E7-3619-4BA2-8795-1856A0D326D2}" destId="{E314C7CF-B739-40BE-B437-5F8C96EC3B47}" srcOrd="20" destOrd="0" presId="urn:microsoft.com/office/officeart/2005/8/layout/radial6"/>
    <dgm:cxn modelId="{D7F2AD2B-1087-4490-8C83-783E42AF7E81}" type="presParOf" srcId="{036B44E7-3619-4BA2-8795-1856A0D326D2}" destId="{AABE63B3-E258-460A-8BFC-59A62058A8C3}" srcOrd="21" destOrd="0" presId="urn:microsoft.com/office/officeart/2005/8/layout/radial6"/>
    <dgm:cxn modelId="{0C39B415-A809-4B60-9371-FBCE59790498}" type="presParOf" srcId="{036B44E7-3619-4BA2-8795-1856A0D326D2}" destId="{A20A0F50-F9C1-40BA-A4D2-95C470114213}" srcOrd="22" destOrd="0" presId="urn:microsoft.com/office/officeart/2005/8/layout/radial6"/>
    <dgm:cxn modelId="{ECBB6FAA-F433-4575-B163-20229A2BF794}" type="presParOf" srcId="{036B44E7-3619-4BA2-8795-1856A0D326D2}" destId="{F327F91C-C856-4D17-8C5F-40C12635835A}" srcOrd="23" destOrd="0" presId="urn:microsoft.com/office/officeart/2005/8/layout/radial6"/>
    <dgm:cxn modelId="{B7F38E07-1F72-4D75-A068-92A0E7B0F1A1}" type="presParOf" srcId="{036B44E7-3619-4BA2-8795-1856A0D326D2}" destId="{2D034B85-1931-426D-B9CD-FED55BB24771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37A7C9-2B8E-4C93-979D-1B0CFEDAAAE7}" type="datetimeFigureOut">
              <a:rPr lang="sr-Latn-CS" smtClean="0"/>
              <a:pPr/>
              <a:t>29.9.2017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2C9A21-FC66-4D57-9833-4689EEA3808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2.xml"/><Relationship Id="rId7" Type="http://schemas.openxmlformats.org/officeDocument/2006/relationships/image" Target="../media/image4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ija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572140"/>
            <a:ext cx="95223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Direktor\Desktop\Dijana\New folder\crtanje_280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929090" cy="12954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4286280" cy="9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14282" y="5759428"/>
            <a:ext cx="6143668" cy="109857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4000" kern="10" spc="0" dirty="0" smtClean="0">
                <a:ln w="12700">
                  <a:pattFill prst="pct80">
                    <a:fgClr>
                      <a:srgbClr val="FF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2">
                    <a:srgbClr val="C0C0C0">
                      <a:alpha val="50000"/>
                    </a:srgbClr>
                  </a:prstShdw>
                </a:effectLst>
                <a:latin typeface="Arial Black"/>
              </a:rPr>
              <a:t>ГРАДИМО МОСТОВЕ МЕЂУ ГЕНЕРАЦИЈАМА</a:t>
            </a:r>
          </a:p>
          <a:p>
            <a:pPr algn="ctr" rtl="0"/>
            <a:r>
              <a:rPr lang="ru-RU" sz="4000" kern="10" spc="0" dirty="0" smtClean="0">
                <a:ln w="12700">
                  <a:pattFill prst="pct80">
                    <a:fgClr>
                      <a:srgbClr val="FF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2">
                    <a:srgbClr val="C0C0C0">
                      <a:alpha val="50000"/>
                    </a:srgbClr>
                  </a:prstShdw>
                </a:effectLst>
                <a:latin typeface="Arial Black"/>
              </a:rPr>
              <a:t>ЗА РАДОСТ СВАКОГ ДЕТЕТА</a:t>
            </a:r>
            <a:endParaRPr lang="en-US" sz="4000" kern="10" spc="0" dirty="0">
              <a:ln w="12700">
                <a:pattFill prst="pct80">
                  <a:fgClr>
                    <a:srgbClr val="FF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2">
                  <a:srgbClr val="C0C0C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jana\Desktop\decija nedelja\slika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81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Dijana\Desktop\decija nedelja\slika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ijana\Desktop\decija nedelja\slika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2786058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Dijana\Desktop\decija nedelja\slika 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ijana\Desktop\decija nedelja\slika 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928934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57158" y="1142984"/>
            <a:ext cx="8286808" cy="4572032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ДА ИЛИ НЕ?</a:t>
            </a:r>
            <a:endParaRPr lang="en-US" sz="8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14290"/>
            <a:ext cx="1547664" cy="2107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C:\Users\Direktor\Desktop\Dijana\New folder\2014-10-04_1851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85728"/>
            <a:ext cx="2357422" cy="1571635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143512"/>
            <a:ext cx="218492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C:\Users\Direktor\Desktop\Dijana\New folder\images (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5072074"/>
            <a:ext cx="1179287" cy="148590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0B73C-C137-4EA7-9D41-9F56BF7B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F0B73C-C137-4EA7-9D41-9F56BF7B9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90103-6691-4CD0-9FC3-4E00A6F0F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AB90103-6691-4CD0-9FC3-4E00A6F0F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42C58-518C-4775-AC67-C5F594EE2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AA42C58-518C-4775-AC67-C5F594EE2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22E86-9F57-4D86-8454-76F896AE9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0B22E86-9F57-4D86-8454-76F896AE9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9F41F-8CFB-448B-97DD-C1E844565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729F41F-8CFB-448B-97DD-C1E844565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8E3BA-BC4A-4861-826C-21395D5C6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908E3BA-BC4A-4861-826C-21395D5C6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373F1-CCF8-446A-BC4C-1A9832775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56373F1-CCF8-446A-BC4C-1A9832775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5328F-FA0B-4EF3-930B-0DFBB200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AB5328F-FA0B-4EF3-930B-0DFBB2005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4CC7D-1B4D-4441-B3E5-E2B625FB1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54CC7D-1B4D-4441-B3E5-E2B625FB1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78DB7-935B-401C-8324-1A3B0312E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BE78DB7-935B-401C-8324-1A3B0312E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0338C-2477-4E57-9727-A18177713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6B0338C-2477-4E57-9727-A18177713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77A2D7-9BD8-4659-BAE3-987976C4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E77A2D7-9BD8-4659-BAE3-987976C49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2EE13-9AF3-4600-B3C7-19F21CEA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952EE13-9AF3-4600-B3C7-19F21CEA4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57005-789E-48B8-A3B5-5EF064142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7C57005-789E-48B8-A3B5-5EF064142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1DF6C1-09DA-422F-93D2-F09D632C6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FA1DF6C1-09DA-422F-93D2-F09D632C6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D51A9-3153-4ECC-9AB0-0333FD21A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105D51A9-3153-4ECC-9AB0-0333FD21A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9A0AB-3D06-4129-B4AA-F7A36513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7979A0AB-3D06-4129-B4AA-F7A365135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979CE-505C-4182-8419-CEF436303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15C979CE-505C-4182-8419-CEF436303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ACE9D-7533-49C0-8979-E5FDFE8C3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B2ACE9D-7533-49C0-8979-E5FDFE8C3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356" y="2357430"/>
            <a:ext cx="9266356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4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Закон о основама система </a:t>
            </a:r>
          </a:p>
          <a:p>
            <a:pPr algn="ctr">
              <a:defRPr/>
            </a:pPr>
            <a:r>
              <a:rPr lang="sr-Cyrl-RS" sz="4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образовања и васпитање</a:t>
            </a:r>
          </a:p>
          <a:p>
            <a:pPr algn="ctr">
              <a:defRPr/>
            </a:pPr>
            <a:r>
              <a:rPr lang="sr-Cyrl-RS" sz="4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члан 45. забрањује</a:t>
            </a:r>
            <a:endParaRPr lang="en-US" sz="4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9154" name="Picture 2" descr="C:\Users\Dijana\Desktop\skola\decija nedelja\преузимањ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 descr="C:\Users\Dijana\Desktop\skola\decija nedelja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536504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2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233521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9" y="0"/>
            <a:ext cx="280194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Direktor\Desktop\Dijana\New folder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00298" cy="1714487"/>
          </a:xfrm>
          <a:prstGeom prst="rect">
            <a:avLst/>
          </a:prstGeom>
          <a:noFill/>
        </p:spPr>
      </p:pic>
      <p:pic>
        <p:nvPicPr>
          <p:cNvPr id="28675" name="Picture 3" descr="C:\Users\Direktor\Desktop\Dijana\New folder\decija_nedelja_prom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0"/>
            <a:ext cx="3786182" cy="188116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5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14300"/>
            <a:ext cx="9296400" cy="69723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6440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sz="48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“Култура једног народа мери се по односу према старијим људима”</a:t>
            </a:r>
            <a:endParaRPr lang="en-US" sz="48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71472" y="285728"/>
          <a:ext cx="828680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4DE612-E908-43F5-AE12-7C6D2B936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E4DE612-E908-43F5-AE12-7C6D2B936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A7EC65-00F0-44D0-8276-C42CA5C7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2A7EC65-00F0-44D0-8276-C42CA5C79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4A2BE-FBEB-4A39-9A40-7FDFE1A4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484A2BE-FBEB-4A39-9A40-7FDFE1A48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9E1981-C96E-4B86-8F0A-7FA52FAB1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99E1981-C96E-4B86-8F0A-7FA52FAB1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F4A89-7866-432C-8B4D-23C08EBAD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FEF4A89-7866-432C-8B4D-23C08EBAD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66FD0-CA76-4395-B753-C065C2578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0466FD0-CA76-4395-B753-C065C2578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5BABE6-D305-4876-9357-10F448459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45BABE6-D305-4876-9357-10F448459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47DD6-E2F9-42EB-A6B9-EC703CC0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08547DD6-E2F9-42EB-A6B9-EC703CC03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A41D7-B12E-41BB-8E8B-78C6A5083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8A5A41D7-B12E-41BB-8E8B-78C6A5083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DAA20-5EEB-4A69-87EC-8B03DAE6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B1FDAA20-5EEB-4A69-87EC-8B03DAE63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EFD583-00C0-4539-9137-0713FF176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6EFD583-00C0-4539-9137-0713FF176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B3662-CA80-4277-B1CE-6088B570C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C9B3662-CA80-4277-B1CE-6088B570C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1BBE48-B1D7-495A-99BE-81FE060FD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961BBE48-B1D7-495A-99BE-81FE060FD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43F5D-1486-4F66-83E0-7D115FB8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graphicEl>
                                              <a:dgm id="{C2343F5D-1486-4F66-83E0-7D115FB8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571612"/>
            <a:ext cx="4143404" cy="5286388"/>
          </a:xfrm>
        </p:spPr>
        <p:txBody>
          <a:bodyPr>
            <a:normAutofit fontScale="92500"/>
          </a:bodyPr>
          <a:lstStyle/>
          <a:p>
            <a:r>
              <a:rPr lang="sr-Cyrl-RS" b="1" dirty="0" smtClean="0"/>
              <a:t>Незадовољство односом друштва према старијим особама</a:t>
            </a:r>
          </a:p>
          <a:p>
            <a:endParaRPr lang="sr-Cyrl-RS" b="1" dirty="0" smtClean="0"/>
          </a:p>
          <a:p>
            <a:r>
              <a:rPr lang="sr-Cyrl-RS" b="1" dirty="0" smtClean="0"/>
              <a:t>Искључивање старијих особа из друштва</a:t>
            </a:r>
          </a:p>
          <a:p>
            <a:endParaRPr lang="sr-Cyrl-RS" b="1" dirty="0" smtClean="0"/>
          </a:p>
          <a:p>
            <a:r>
              <a:rPr lang="sr-Cyrl-RS" b="1" dirty="0" smtClean="0"/>
              <a:t>Присутност предрасуда и дискриминације према старијим особама на свим скуповима</a:t>
            </a:r>
          </a:p>
          <a:p>
            <a:endParaRPr lang="sr-Latn-C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1920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Неповољан однос околине према старима</a:t>
            </a:r>
            <a:endParaRPr lang="sr-Latn-CS" sz="2800" b="1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857752" y="0"/>
            <a:ext cx="457203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Узроци дискриминације старијих особа</a:t>
            </a:r>
            <a:endParaRPr kumimoji="0" lang="sr-Latn-C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57752" y="1357298"/>
            <a:ext cx="4071966" cy="521495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Негативано опхођење код младих према старијим особама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Cyrl-R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Непрестано усмеравање младих према правим вредностима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Cyrl-R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Неадекватан одгој младих од стране родитеља и школе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Cyrl-R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Начин поступања старијих према младима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Дискриминација старих у службама здравства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Cyrl-R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Latn-C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85720" y="214290"/>
            <a:ext cx="4357718" cy="6357982"/>
          </a:xfrm>
          <a:prstGeom prst="round2Same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ound Same Side Corner Rectangle 6"/>
          <p:cNvSpPr/>
          <p:nvPr/>
        </p:nvSpPr>
        <p:spPr>
          <a:xfrm>
            <a:off x="4857752" y="214290"/>
            <a:ext cx="4071966" cy="6429420"/>
          </a:xfrm>
          <a:prstGeom prst="round2SameRect">
            <a:avLst/>
          </a:prstGeom>
          <a:noFill/>
          <a:ln w="762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214290"/>
          <a:ext cx="900115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AC5F0-99E8-49BD-A3C1-57F13202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59AC5F0-99E8-49BD-A3C1-57F132020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31E8F-38A1-49EA-AE3A-25E17588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AB31E8F-38A1-49EA-AE3A-25E17588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97883-BBB3-4DEA-AD39-4F112D92E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5697883-BBB3-4DEA-AD39-4F112D92E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32D48-6CB1-4DCB-8892-348AE2E8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6B32D48-6CB1-4DCB-8892-348AE2E88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8D6242-7C78-4067-AAC3-4325D7644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968D6242-7C78-4067-AAC3-4325D7644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0C4CC-78FB-4A9C-A721-5760D295A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470C4CC-78FB-4A9C-A721-5760D295A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CCB44-487A-4C7B-BC9E-9088C05CC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C66CCB44-487A-4C7B-BC9E-9088C05CC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7984D-E25D-4932-9C59-16A8302D5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CD7984D-E25D-4932-9C59-16A8302D5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E8E4B-0D0D-41B2-A73C-456A778F5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E59E8E4B-0D0D-41B2-A73C-456A778F5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55A20-492F-4924-A46F-92C02E64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9855A20-492F-4924-A46F-92C02E64B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8F0B0-BB75-4A80-860E-E441A6CE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398F0B0-BB75-4A80-860E-E441A6CE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4D9B69-4D6F-4F51-8A79-41DE861D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14D9B69-4D6F-4F51-8A79-41DE861D2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8D6AE-7F9A-43A2-AC69-BB449007F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358D6AE-7F9A-43A2-AC69-BB449007F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97B1F-0847-45C3-B695-4A911F43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7AE97B1F-0847-45C3-B695-4A911F43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E63B3-E258-460A-8BFC-59A62058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AABE63B3-E258-460A-8BFC-59A62058A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A0F50-F9C1-40BA-A4D2-95C470114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A20A0F50-F9C1-40BA-A4D2-95C470114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34B85-1931-426D-B9CD-FED55BB24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2D034B85-1931-426D-B9CD-FED55BB24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857628"/>
            <a:ext cx="8229600" cy="252412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r-Latn-CS" sz="4800" b="1" dirty="0" smtClean="0"/>
              <a:t>65+ 1950.</a:t>
            </a:r>
            <a:r>
              <a:rPr lang="sr-Cyrl-RS" sz="4800" b="1" dirty="0" smtClean="0"/>
              <a:t>418 милиона</a:t>
            </a:r>
            <a:endParaRPr lang="sr-Latn-CS" sz="4800" b="1" dirty="0" smtClean="0"/>
          </a:p>
          <a:p>
            <a:pPr eaLnBrk="1" hangingPunct="1"/>
            <a:r>
              <a:rPr lang="sr-Latn-CS" sz="4800" b="1" dirty="0" smtClean="0"/>
              <a:t>65+ 20</a:t>
            </a:r>
            <a:r>
              <a:rPr lang="sr-Cyrl-RS" sz="4800" b="1" dirty="0" smtClean="0"/>
              <a:t>13</a:t>
            </a:r>
            <a:r>
              <a:rPr lang="sr-Latn-CS" sz="4800" b="1" dirty="0" smtClean="0"/>
              <a:t>. </a:t>
            </a:r>
            <a:r>
              <a:rPr lang="sr-Cyrl-RS" sz="4800" b="1" dirty="0" smtClean="0"/>
              <a:t>841</a:t>
            </a:r>
            <a:r>
              <a:rPr lang="sr-Latn-CS" sz="4800" b="1" dirty="0" smtClean="0"/>
              <a:t> </a:t>
            </a:r>
            <a:r>
              <a:rPr lang="sr-Cyrl-RS" sz="4800" b="1" dirty="0" smtClean="0"/>
              <a:t>милиона</a:t>
            </a:r>
            <a:endParaRPr lang="sr-Latn-CS" sz="4800" b="1" dirty="0" smtClean="0"/>
          </a:p>
          <a:p>
            <a:pPr eaLnBrk="1" hangingPunct="1"/>
            <a:r>
              <a:rPr lang="sr-Latn-CS" sz="4800" b="1" dirty="0" smtClean="0"/>
              <a:t>65+ 2025. </a:t>
            </a:r>
            <a:r>
              <a:rPr lang="sr-Cyrl-RS" sz="4800" b="1" dirty="0" smtClean="0"/>
              <a:t>преко милијарде</a:t>
            </a:r>
          </a:p>
          <a:p>
            <a:pPr eaLnBrk="1" hangingPunct="1"/>
            <a:r>
              <a:rPr lang="sr-Cyrl-RS" sz="4800" b="1" dirty="0" smtClean="0"/>
              <a:t>65+ 2050. преко 2 милијарде</a:t>
            </a:r>
            <a:endParaRPr lang="sr-Latn-CS" sz="4800" b="1" dirty="0" smtClean="0"/>
          </a:p>
        </p:txBody>
      </p:sp>
      <p:pic>
        <p:nvPicPr>
          <p:cNvPr id="8" name="Picture 7" descr="vatrome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357562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896" y="1298575"/>
          <a:ext cx="8519817" cy="5059383"/>
        </p:xfrm>
        <a:graphic>
          <a:graphicData uri="http://schemas.openxmlformats.org/presentationml/2006/ole">
            <p:oleObj spid="_x0000_s1026" name="Chart" r:id="rId4" imgW="7991599" imgH="4752990" progId="MSGraph.Chart.8">
              <p:embed followColorScheme="full"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4348" y="500042"/>
            <a:ext cx="77724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Ages 65 and Older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1295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C:\Users\Direktor\Desktop\Dijana\New folder\decja_nedel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1571636" cy="1705273"/>
          </a:xfrm>
          <a:prstGeom prst="rect">
            <a:avLst/>
          </a:prstGeom>
          <a:noFill/>
        </p:spPr>
      </p:pic>
      <p:pic>
        <p:nvPicPr>
          <p:cNvPr id="20487" name="Picture 7" descr="C:\Users\Direktor\Desktop\Dijana\New folder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000108"/>
            <a:ext cx="1651217" cy="1419228"/>
          </a:xfrm>
          <a:prstGeom prst="rect">
            <a:avLst/>
          </a:prstGeom>
          <a:noFill/>
        </p:spPr>
      </p:pic>
      <p:pic>
        <p:nvPicPr>
          <p:cNvPr id="20488" name="Picture 8" descr="C:\Users\Direktor\Desktop\Dijana\New folder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143380"/>
            <a:ext cx="1650409" cy="1643074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928934"/>
            <a:ext cx="657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071810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785925"/>
            <a:ext cx="8399463" cy="2857521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sr-Cyrl-R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sr-Cyrl-RS" sz="3200" b="1" dirty="0" smtClean="0">
                <a:solidFill>
                  <a:srgbClr val="FF0000"/>
                </a:solidFill>
              </a:rPr>
              <a:t>                              У Србији: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sr-Cyrl-RS" sz="3200" b="1" dirty="0" smtClean="0">
                <a:solidFill>
                  <a:srgbClr val="FF0000"/>
                </a:solidFill>
              </a:rPr>
              <a:t>Број особа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65+ </a:t>
            </a: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 повећава до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2052 (</a:t>
            </a: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1243 000 </a:t>
            </a: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1640 000)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Удео старих</a:t>
            </a:r>
            <a:r>
              <a:rPr kumimoji="0" lang="sr-Cyrl-R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18.7% do 27.5%</a:t>
            </a:r>
            <a:endParaRPr kumimoji="0" lang="sr-Cyrl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Удео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80+ </a:t>
            </a: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укупној популацији</a:t>
            </a:r>
            <a:r>
              <a:rPr kumimoji="0" lang="sr-Cyrl-R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6.25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1581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571744"/>
            <a:ext cx="1190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8858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8161" y="0"/>
            <a:ext cx="985839" cy="105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turkey_dance_lg_133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000108"/>
            <a:ext cx="66246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jana\Desktop\decija nedelja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314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Dijana\Desktop\decija nedelja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857488" cy="246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Dijana\Desktop\decija nedelja\unname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3116"/>
            <a:ext cx="28033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Direktor\Desktop\Dijana\decija nedelja 2016\14877884_1141048172599313_145283877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3143248"/>
            <a:ext cx="3302023" cy="1857388"/>
          </a:xfrm>
          <a:prstGeom prst="rect">
            <a:avLst/>
          </a:prstGeom>
          <a:noFill/>
        </p:spPr>
      </p:pic>
      <p:pic>
        <p:nvPicPr>
          <p:cNvPr id="21507" name="Picture 3" descr="C:\Users\Direktor\Desktop\Dijana\decija nedelja 2016\14886252_1141048109265986_179416772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98"/>
            <a:ext cx="4024314" cy="1928802"/>
          </a:xfrm>
          <a:prstGeom prst="rect">
            <a:avLst/>
          </a:prstGeom>
          <a:noFill/>
        </p:spPr>
      </p:pic>
      <p:pic>
        <p:nvPicPr>
          <p:cNvPr id="21508" name="Picture 4" descr="C:\Users\Direktor\Desktop\Dijana\decija nedelja 2016\14798969_1141048159265981_1875204865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29" y="0"/>
            <a:ext cx="3190871" cy="2714620"/>
          </a:xfrm>
          <a:prstGeom prst="rect">
            <a:avLst/>
          </a:prstGeom>
          <a:noFill/>
        </p:spPr>
      </p:pic>
      <p:pic>
        <p:nvPicPr>
          <p:cNvPr id="21509" name="Picture 5" descr="C:\Users\Direktor\Desktop\Dijana\decija nedelja 2016\14825812_1141048055932658_2122186340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786058"/>
            <a:ext cx="3286116" cy="1928811"/>
          </a:xfrm>
          <a:prstGeom prst="rect">
            <a:avLst/>
          </a:prstGeom>
          <a:noFill/>
        </p:spPr>
      </p:pic>
      <p:pic>
        <p:nvPicPr>
          <p:cNvPr id="21511" name="Picture 7" descr="C:\Users\Direktor\Desktop\Dijana\decija nedelja 2016\14872616_1141048025932661_254827589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8002" y="4643447"/>
            <a:ext cx="3555998" cy="2214554"/>
          </a:xfrm>
          <a:prstGeom prst="rect">
            <a:avLst/>
          </a:prstGeom>
          <a:noFill/>
        </p:spPr>
      </p:pic>
      <p:pic>
        <p:nvPicPr>
          <p:cNvPr id="11" name="Picture 6" descr="C:\Users\Direktor\Desktop\Dijana\decija nedelja 2016\14826203_1141048085932655_215513518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4786322"/>
            <a:ext cx="3008307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42844" y="428604"/>
            <a:ext cx="8786874" cy="142876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r>
              <a:rPr lang="ru-RU" sz="5400" kern="10" spc="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Arial Black"/>
              </a:rPr>
              <a:t>Дечја права су ту да те заштите, да би био сигуран и срећан у свему што радиш!</a:t>
            </a:r>
            <a:endParaRPr lang="en-US" sz="5400" kern="10" spc="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Arial Black"/>
            </a:endParaRPr>
          </a:p>
        </p:txBody>
      </p:sp>
      <p:pic>
        <p:nvPicPr>
          <p:cNvPr id="22531" name="Picture 3" descr="C:\Users\Direktor\Desktop\Dijana\New folder\sva-deca-sveta-640x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214555"/>
            <a:ext cx="8786874" cy="4462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785786" y="285728"/>
            <a:ext cx="2481262" cy="1069975"/>
          </a:xfrm>
          <a:prstGeom prst="flowChartAlternateProcess">
            <a:avLst/>
          </a:prstGeom>
          <a:solidFill>
            <a:srgbClr val="4F81BD"/>
          </a:solidFill>
          <a:ln w="127000" cmpd="dbl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357818" y="285728"/>
            <a:ext cx="2482850" cy="1069975"/>
          </a:xfrm>
          <a:prstGeom prst="flowChartAlternateProcess">
            <a:avLst/>
          </a:prstGeom>
          <a:solidFill>
            <a:srgbClr val="FF0000"/>
          </a:solidFill>
          <a:ln w="127000" cmpd="dbl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8662" y="42860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0004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ОБАВЕЗЕ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28596" y="1142984"/>
            <a:ext cx="3714776" cy="5500726"/>
          </a:xfrm>
          <a:prstGeom prst="snip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perspectiveRelaxedModerately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5072066" y="1071546"/>
            <a:ext cx="3714776" cy="5572164"/>
          </a:xfrm>
          <a:prstGeom prst="snip2DiagRect">
            <a:avLst/>
          </a:prstGeom>
          <a:solidFill>
            <a:srgbClr val="FF0000"/>
          </a:solidFill>
          <a:ln/>
          <a:scene3d>
            <a:camera prst="perspectiveRelaxedModerately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СТИЧЕМ ЗНАЊА О СВЕМУ ШТО ЈЕ ПОТРЕБНО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ПИТАМ СВЕ ШТО МЕ ЗАНИМА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СЛОБОДНО ИЗРАЖАВАМ МИШЉЕЊА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ЗАСТИЋЕН/А САМ ОД НАСИЉА И ЗАНЕМАРИВАЊА</a:t>
            </a:r>
            <a:b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КОРИСТИМ ШКОЛСКЕ ПРОСТОРИЈЕ, НАМЕШТАЈ И УЧИЛА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МОЈУ ЛИЧНОСТ ПОШТУЈУ СВИ ЗАПОСЛЕНИ У ШКОЛИ И МОЈИ ДРУГАРИ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57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РЕДОВНО ДОЛАЗИМ У ШКОЛУ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ИЗВРШАВАМ ШКОЛСКЕ ОБАВЕЗЕ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ЧУВАМ ШКОЛСКУ ИМОВИНУ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ПОШТУЈЕМ ПРАВИЛА ПОНАШАЊА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ПОШТУЈЕМ ЛИЧНОСТ СВОЈИХ ДРУГАРА И ОСТАЛИХ ЗАПОСЛЕНИХ У ШКОЛИ</a:t>
            </a:r>
          </a:p>
          <a:p>
            <a:endParaRPr lang="sr-Cyrl-R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Cyrl-R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ПРЉАМ ШКОЛСКЕ ПРОСТОРИЈЕ И ОКОЛИНУ СВОЈЕ ШКОЛЕ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4" grpId="0" build="allAtOnce"/>
      <p:bldP spid="5" grpId="0" build="allAtOnce"/>
      <p:bldP spid="7" grpId="0" animBg="1"/>
      <p:bldP spid="8" grpId="0" animBg="1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r-Cyrl-R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Генерална скупштина Уједињених нација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608512" cy="865187"/>
          </a:xfrm>
        </p:spPr>
        <p:txBody>
          <a:bodyPr/>
          <a:lstStyle/>
          <a:p>
            <a:pPr eaLnBrk="1" hangingPunct="1"/>
            <a:r>
              <a:rPr lang="sr-Cyrl-C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20. новембра 1989. године </a:t>
            </a:r>
            <a:endParaRPr lang="en-US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5786" y="2857496"/>
            <a:ext cx="4391025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2976" y="3000372"/>
            <a:ext cx="3455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 dirty="0"/>
              <a:t>Дете се дефинише као особа од рођења до навршених 18 година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072074"/>
            <a:ext cx="80660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Конвенција је универзални закон који на једном месту и целовито дефинише сва права детета, уместо да се права детета решавају низом међународних закона и договора.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4643438" y="2285992"/>
            <a:ext cx="1500198" cy="13573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3392" y="1714488"/>
            <a:ext cx="573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Конвенцију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правима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Users\Direktor\Desktop\Dijana\New folder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6" y="428604"/>
            <a:ext cx="1785934" cy="1183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0"/>
          <a:ext cx="87129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7DA7D-D499-46B4-8AD4-CA3D50C9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577DA7D-D499-46B4-8AD4-CA3D50C90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333ECA-9211-46ED-B5C4-6FB75C099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8D333ECA-9211-46ED-B5C4-6FB75C099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4F0CD-9AAE-4D99-96C9-B429C3DF4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924F0CD-9AAE-4D99-96C9-B429C3DF4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0D8F0-E58B-4942-8A7E-55754C499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8C0D8F0-E58B-4942-8A7E-55754C499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F4401-2049-41B4-91AB-524E0FDA7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4A3F4401-2049-41B4-91AB-524E0FDA7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6E0762-2DDD-41B1-9822-E8D37471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DB6E0762-2DDD-41B1-9822-E8D37471D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14621-B429-405F-BB83-C86196312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79C14621-B429-405F-BB83-C86196312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05429E-EC9E-46E7-A771-E5B824CC6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6505429E-EC9E-46E7-A771-E5B824CC6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DD0C4-9D7D-4579-9CF2-962F5F654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69BDD0C4-9D7D-4579-9CF2-962F5F654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5EAC3-6947-483D-AE89-588BFCFE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9E15EAC3-6947-483D-AE89-588BFCFE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jana\Desktop\decija nedelja\slik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3187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Dijana\Desktop\decija nedelja\slik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3143272" cy="21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Dijana\Desktop\decija nedelja\slika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3071802" cy="23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Dijana\Desktop\decija nedelja\slika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1362" y="0"/>
            <a:ext cx="32726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Dijana\Desktop\decija nedelja\slika 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143116"/>
            <a:ext cx="29208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ijana\Desktop\decija nedelja\slika 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4031" y="2143116"/>
            <a:ext cx="336996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ijana\Desktop\decija nedelja\slika 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57694"/>
            <a:ext cx="321467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Dijana\Desktop\decija nedelja\slika 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500546"/>
            <a:ext cx="32759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Dijana\Desktop\decija nedelja\slika 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5" y="4290389"/>
            <a:ext cx="3286116" cy="25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142976" y="714356"/>
            <a:ext cx="7500958" cy="485776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ДА ИЛИ НЕ?</a:t>
            </a:r>
            <a:endParaRPr lang="en-US" sz="8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</TotalTime>
  <Words>522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Paper</vt:lpstr>
      <vt:lpstr>Chart</vt:lpstr>
      <vt:lpstr>Slide 1</vt:lpstr>
      <vt:lpstr>Slide 2</vt:lpstr>
      <vt:lpstr>Slide 3</vt:lpstr>
      <vt:lpstr>Slide 4</vt:lpstr>
      <vt:lpstr>Slide 5</vt:lpstr>
      <vt:lpstr>Slide 6</vt:lpstr>
      <vt:lpstr>Генерална скупштина Уједињених нација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Неповољан однос околине према старима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Dijana</dc:creator>
  <cp:lastModifiedBy>Direktor</cp:lastModifiedBy>
  <cp:revision>47</cp:revision>
  <dcterms:created xsi:type="dcterms:W3CDTF">2017-09-28T18:48:07Z</dcterms:created>
  <dcterms:modified xsi:type="dcterms:W3CDTF">2017-09-29T10:24:47Z</dcterms:modified>
</cp:coreProperties>
</file>